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280EC4-60D0-4D10-B08B-CCA2C1C0D28D}" v="334" dt="2022-01-10T16:00:33.800"/>
    <p1510:client id="{4A453E6B-38DF-0E56-2F87-E10CB81D0DD8}" v="28" dt="2022-01-10T16:02:43.263"/>
    <p1510:client id="{B44D43D2-AC91-FD63-F7FD-831E47F5097A}" v="114" dt="2022-01-10T22:21:03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ławomir Driczinski" userId="S::slawomir.driczinski@usz.edu.pl::3bf296d9-21d5-4cc3-adfe-cba68cc17951" providerId="AD" clId="Web-{16280EC4-60D0-4D10-B08B-CCA2C1C0D28D}"/>
    <pc:docChg chg="addSld modSld addMainMaster delMainMaster">
      <pc:chgData name="Sławomir Driczinski" userId="S::slawomir.driczinski@usz.edu.pl::3bf296d9-21d5-4cc3-adfe-cba68cc17951" providerId="AD" clId="Web-{16280EC4-60D0-4D10-B08B-CCA2C1C0D28D}" dt="2022-01-10T16:00:33.800" v="350"/>
      <pc:docMkLst>
        <pc:docMk/>
      </pc:docMkLst>
      <pc:sldChg chg="addSp delSp modSp mod setBg modClrScheme chgLayout">
        <pc:chgData name="Sławomir Driczinski" userId="S::slawomir.driczinski@usz.edu.pl::3bf296d9-21d5-4cc3-adfe-cba68cc17951" providerId="AD" clId="Web-{16280EC4-60D0-4D10-B08B-CCA2C1C0D28D}" dt="2022-01-10T15:32:07.645" v="78" actId="20577"/>
        <pc:sldMkLst>
          <pc:docMk/>
          <pc:sldMk cId="650317164" sldId="256"/>
        </pc:sldMkLst>
        <pc:spChg chg="mod ord">
          <ac:chgData name="Sławomir Driczinski" userId="S::slawomir.driczinski@usz.edu.pl::3bf296d9-21d5-4cc3-adfe-cba68cc17951" providerId="AD" clId="Web-{16280EC4-60D0-4D10-B08B-CCA2C1C0D28D}" dt="2022-01-10T15:31:37.301" v="67" actId="14100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5:32:07.645" v="78" actId="20577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Sławomir Driczinski" userId="S::slawomir.driczinski@usz.edu.pl::3bf296d9-21d5-4cc3-adfe-cba68cc17951" providerId="AD" clId="Web-{16280EC4-60D0-4D10-B08B-CCA2C1C0D28D}" dt="2022-01-10T15:22:20.510" v="5"/>
          <ac:spMkLst>
            <pc:docMk/>
            <pc:sldMk cId="650317164" sldId="256"/>
            <ac:spMk id="9" creationId="{19F9BF86-FE94-4517-B97D-026C7515E589}"/>
          </ac:spMkLst>
        </pc:spChg>
        <pc:spChg chg="add del">
          <ac:chgData name="Sławomir Driczinski" userId="S::slawomir.driczinski@usz.edu.pl::3bf296d9-21d5-4cc3-adfe-cba68cc17951" providerId="AD" clId="Web-{16280EC4-60D0-4D10-B08B-CCA2C1C0D28D}" dt="2022-01-10T15:22:20.510" v="5"/>
          <ac:spMkLst>
            <pc:docMk/>
            <pc:sldMk cId="650317164" sldId="256"/>
            <ac:spMk id="11" creationId="{D983080A-6551-4451-BD82-99B048897B29}"/>
          </ac:spMkLst>
        </pc:spChg>
        <pc:spChg chg="add">
          <ac:chgData name="Sławomir Driczinski" userId="S::slawomir.driczinski@usz.edu.pl::3bf296d9-21d5-4cc3-adfe-cba68cc17951" providerId="AD" clId="Web-{16280EC4-60D0-4D10-B08B-CCA2C1C0D28D}" dt="2022-01-10T15:22:20.510" v="5"/>
          <ac:spMkLst>
            <pc:docMk/>
            <pc:sldMk cId="650317164" sldId="256"/>
            <ac:spMk id="18" creationId="{7A18C9FB-EC4C-4DAE-8F7D-C6E5AF607958}"/>
          </ac:spMkLst>
        </pc:spChg>
        <pc:spChg chg="add">
          <ac:chgData name="Sławomir Driczinski" userId="S::slawomir.driczinski@usz.edu.pl::3bf296d9-21d5-4cc3-adfe-cba68cc17951" providerId="AD" clId="Web-{16280EC4-60D0-4D10-B08B-CCA2C1C0D28D}" dt="2022-01-10T15:22:20.510" v="5"/>
          <ac:spMkLst>
            <pc:docMk/>
            <pc:sldMk cId="650317164" sldId="256"/>
            <ac:spMk id="20" creationId="{3B2B1500-BB55-471C-8A9E-67288297ECE1}"/>
          </ac:spMkLst>
        </pc:spChg>
        <pc:spChg chg="add">
          <ac:chgData name="Sławomir Driczinski" userId="S::slawomir.driczinski@usz.edu.pl::3bf296d9-21d5-4cc3-adfe-cba68cc17951" providerId="AD" clId="Web-{16280EC4-60D0-4D10-B08B-CCA2C1C0D28D}" dt="2022-01-10T15:22:20.510" v="5"/>
          <ac:spMkLst>
            <pc:docMk/>
            <pc:sldMk cId="650317164" sldId="256"/>
            <ac:spMk id="22" creationId="{3045E22C-A99D-41BB-AF14-EF1B1E745A70}"/>
          </ac:spMkLst>
        </pc:spChg>
        <pc:picChg chg="add mod">
          <ac:chgData name="Sławomir Driczinski" userId="S::slawomir.driczinski@usz.edu.pl::3bf296d9-21d5-4cc3-adfe-cba68cc17951" providerId="AD" clId="Web-{16280EC4-60D0-4D10-B08B-CCA2C1C0D28D}" dt="2022-01-10T15:22:20.510" v="5"/>
          <ac:picMkLst>
            <pc:docMk/>
            <pc:sldMk cId="650317164" sldId="256"/>
            <ac:picMk id="4" creationId="{423307B0-D70C-441A-BFBC-CC63AC0DCF64}"/>
          </ac:picMkLst>
        </pc:picChg>
        <pc:cxnChg chg="add del">
          <ac:chgData name="Sławomir Driczinski" userId="S::slawomir.driczinski@usz.edu.pl::3bf296d9-21d5-4cc3-adfe-cba68cc17951" providerId="AD" clId="Web-{16280EC4-60D0-4D10-B08B-CCA2C1C0D28D}" dt="2022-01-10T15:22:20.510" v="5"/>
          <ac:cxnSpMkLst>
            <pc:docMk/>
            <pc:sldMk cId="650317164" sldId="256"/>
            <ac:cxnSpMk id="13" creationId="{8A5C8BF2-C035-4BFF-8802-A39723834415}"/>
          </ac:cxnSpMkLst>
        </pc:cxnChg>
      </pc:sldChg>
      <pc:sldChg chg="modSp new">
        <pc:chgData name="Sławomir Driczinski" userId="S::slawomir.driczinski@usz.edu.pl::3bf296d9-21d5-4cc3-adfe-cba68cc17951" providerId="AD" clId="Web-{16280EC4-60D0-4D10-B08B-CCA2C1C0D28D}" dt="2022-01-10T15:30:21.143" v="21" actId="20577"/>
        <pc:sldMkLst>
          <pc:docMk/>
          <pc:sldMk cId="2548472428" sldId="257"/>
        </pc:sldMkLst>
        <pc:spChg chg="mod">
          <ac:chgData name="Sławomir Driczinski" userId="S::slawomir.driczinski@usz.edu.pl::3bf296d9-21d5-4cc3-adfe-cba68cc17951" providerId="AD" clId="Web-{16280EC4-60D0-4D10-B08B-CCA2C1C0D28D}" dt="2022-01-10T15:28:30.860" v="15" actId="20577"/>
          <ac:spMkLst>
            <pc:docMk/>
            <pc:sldMk cId="2548472428" sldId="257"/>
            <ac:spMk id="2" creationId="{B43B3429-6A76-48D4-B59C-1453DF9F7358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5:30:21.143" v="21" actId="20577"/>
          <ac:spMkLst>
            <pc:docMk/>
            <pc:sldMk cId="2548472428" sldId="257"/>
            <ac:spMk id="3" creationId="{1104380D-8C21-4945-B4E6-C467E0ED1676}"/>
          </ac:spMkLst>
        </pc:spChg>
      </pc:sldChg>
      <pc:sldChg chg="modSp new">
        <pc:chgData name="Sławomir Driczinski" userId="S::slawomir.driczinski@usz.edu.pl::3bf296d9-21d5-4cc3-adfe-cba68cc17951" providerId="AD" clId="Web-{16280EC4-60D0-4D10-B08B-CCA2C1C0D28D}" dt="2022-01-10T15:35:12.695" v="150" actId="20577"/>
        <pc:sldMkLst>
          <pc:docMk/>
          <pc:sldMk cId="2244865847" sldId="258"/>
        </pc:sldMkLst>
        <pc:spChg chg="mod">
          <ac:chgData name="Sławomir Driczinski" userId="S::slawomir.driczinski@usz.edu.pl::3bf296d9-21d5-4cc3-adfe-cba68cc17951" providerId="AD" clId="Web-{16280EC4-60D0-4D10-B08B-CCA2C1C0D28D}" dt="2022-01-10T15:35:12.695" v="150" actId="20577"/>
          <ac:spMkLst>
            <pc:docMk/>
            <pc:sldMk cId="2244865847" sldId="258"/>
            <ac:spMk id="2" creationId="{A453A5BA-6D09-43C2-8C36-A3DCCD07002C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5:34:43.663" v="113" actId="20577"/>
          <ac:spMkLst>
            <pc:docMk/>
            <pc:sldMk cId="2244865847" sldId="258"/>
            <ac:spMk id="3" creationId="{B1FD0FC6-140B-4B9C-8B5F-807C6C9302E2}"/>
          </ac:spMkLst>
        </pc:spChg>
      </pc:sldChg>
      <pc:sldChg chg="modSp new">
        <pc:chgData name="Sławomir Driczinski" userId="S::slawomir.driczinski@usz.edu.pl::3bf296d9-21d5-4cc3-adfe-cba68cc17951" providerId="AD" clId="Web-{16280EC4-60D0-4D10-B08B-CCA2C1C0D28D}" dt="2022-01-10T15:41:19.108" v="197" actId="20577"/>
        <pc:sldMkLst>
          <pc:docMk/>
          <pc:sldMk cId="3521204099" sldId="259"/>
        </pc:sldMkLst>
        <pc:spChg chg="mod">
          <ac:chgData name="Sławomir Driczinski" userId="S::slawomir.driczinski@usz.edu.pl::3bf296d9-21d5-4cc3-adfe-cba68cc17951" providerId="AD" clId="Web-{16280EC4-60D0-4D10-B08B-CCA2C1C0D28D}" dt="2022-01-10T15:39:17.168" v="159" actId="20577"/>
          <ac:spMkLst>
            <pc:docMk/>
            <pc:sldMk cId="3521204099" sldId="259"/>
            <ac:spMk id="2" creationId="{F30CD6FF-5BD5-4398-A819-5106495F1AAD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5:41:19.108" v="197" actId="20577"/>
          <ac:spMkLst>
            <pc:docMk/>
            <pc:sldMk cId="3521204099" sldId="259"/>
            <ac:spMk id="3" creationId="{BC377D74-B393-4452-912E-35BBAC46795B}"/>
          </ac:spMkLst>
        </pc:spChg>
      </pc:sldChg>
      <pc:sldChg chg="modSp new">
        <pc:chgData name="Sławomir Driczinski" userId="S::slawomir.driczinski@usz.edu.pl::3bf296d9-21d5-4cc3-adfe-cba68cc17951" providerId="AD" clId="Web-{16280EC4-60D0-4D10-B08B-CCA2C1C0D28D}" dt="2022-01-10T15:42:00.874" v="211" actId="20577"/>
        <pc:sldMkLst>
          <pc:docMk/>
          <pc:sldMk cId="2409137170" sldId="260"/>
        </pc:sldMkLst>
        <pc:spChg chg="mod">
          <ac:chgData name="Sławomir Driczinski" userId="S::slawomir.driczinski@usz.edu.pl::3bf296d9-21d5-4cc3-adfe-cba68cc17951" providerId="AD" clId="Web-{16280EC4-60D0-4D10-B08B-CCA2C1C0D28D}" dt="2022-01-10T15:41:51.108" v="207" actId="20577"/>
          <ac:spMkLst>
            <pc:docMk/>
            <pc:sldMk cId="2409137170" sldId="260"/>
            <ac:spMk id="2" creationId="{1B4EB20C-1054-4A13-AA5C-AC656D84AC3C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5:42:00.874" v="211" actId="20577"/>
          <ac:spMkLst>
            <pc:docMk/>
            <pc:sldMk cId="2409137170" sldId="260"/>
            <ac:spMk id="3" creationId="{864F1577-9EAA-41E4-94EE-7B08BFBC2DEE}"/>
          </ac:spMkLst>
        </pc:spChg>
      </pc:sldChg>
      <pc:sldChg chg="modSp new">
        <pc:chgData name="Sławomir Driczinski" userId="S::slawomir.driczinski@usz.edu.pl::3bf296d9-21d5-4cc3-adfe-cba68cc17951" providerId="AD" clId="Web-{16280EC4-60D0-4D10-B08B-CCA2C1C0D28D}" dt="2022-01-10T15:46:27.129" v="241" actId="14100"/>
        <pc:sldMkLst>
          <pc:docMk/>
          <pc:sldMk cId="758472134" sldId="261"/>
        </pc:sldMkLst>
        <pc:spChg chg="mod">
          <ac:chgData name="Sławomir Driczinski" userId="S::slawomir.driczinski@usz.edu.pl::3bf296d9-21d5-4cc3-adfe-cba68cc17951" providerId="AD" clId="Web-{16280EC4-60D0-4D10-B08B-CCA2C1C0D28D}" dt="2022-01-10T15:46:22.222" v="240" actId="14100"/>
          <ac:spMkLst>
            <pc:docMk/>
            <pc:sldMk cId="758472134" sldId="261"/>
            <ac:spMk id="2" creationId="{174E6A34-1A25-4D93-820E-CE5DF99A86D6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5:46:27.129" v="241" actId="14100"/>
          <ac:spMkLst>
            <pc:docMk/>
            <pc:sldMk cId="758472134" sldId="261"/>
            <ac:spMk id="3" creationId="{F9DA2473-EC09-4F95-9655-6569EFFFB848}"/>
          </ac:spMkLst>
        </pc:spChg>
      </pc:sldChg>
      <pc:sldChg chg="modSp new">
        <pc:chgData name="Sławomir Driczinski" userId="S::slawomir.driczinski@usz.edu.pl::3bf296d9-21d5-4cc3-adfe-cba68cc17951" providerId="AD" clId="Web-{16280EC4-60D0-4D10-B08B-CCA2C1C0D28D}" dt="2022-01-10T15:53:38.667" v="317" actId="20577"/>
        <pc:sldMkLst>
          <pc:docMk/>
          <pc:sldMk cId="966203231" sldId="262"/>
        </pc:sldMkLst>
        <pc:spChg chg="mod">
          <ac:chgData name="Sławomir Driczinski" userId="S::slawomir.driczinski@usz.edu.pl::3bf296d9-21d5-4cc3-adfe-cba68cc17951" providerId="AD" clId="Web-{16280EC4-60D0-4D10-B08B-CCA2C1C0D28D}" dt="2022-01-10T15:49:31.913" v="287" actId="14100"/>
          <ac:spMkLst>
            <pc:docMk/>
            <pc:sldMk cId="966203231" sldId="262"/>
            <ac:spMk id="2" creationId="{7BA01445-3A57-4783-A883-0647A8A3AE9A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5:53:38.667" v="317" actId="20577"/>
          <ac:spMkLst>
            <pc:docMk/>
            <pc:sldMk cId="966203231" sldId="262"/>
            <ac:spMk id="3" creationId="{E5D1A2E7-4EA0-4606-A80C-26DF6124527F}"/>
          </ac:spMkLst>
        </pc:spChg>
      </pc:sldChg>
      <pc:sldChg chg="addSp delSp modSp new">
        <pc:chgData name="Sławomir Driczinski" userId="S::slawomir.driczinski@usz.edu.pl::3bf296d9-21d5-4cc3-adfe-cba68cc17951" providerId="AD" clId="Web-{16280EC4-60D0-4D10-B08B-CCA2C1C0D28D}" dt="2022-01-10T16:00:33.800" v="350"/>
        <pc:sldMkLst>
          <pc:docMk/>
          <pc:sldMk cId="3970030847" sldId="263"/>
        </pc:sldMkLst>
        <pc:spChg chg="mod">
          <ac:chgData name="Sławomir Driczinski" userId="S::slawomir.driczinski@usz.edu.pl::3bf296d9-21d5-4cc3-adfe-cba68cc17951" providerId="AD" clId="Web-{16280EC4-60D0-4D10-B08B-CCA2C1C0D28D}" dt="2022-01-10T15:59:58.705" v="336" actId="20577"/>
          <ac:spMkLst>
            <pc:docMk/>
            <pc:sldMk cId="3970030847" sldId="263"/>
            <ac:spMk id="2" creationId="{7A796A1E-3C5E-4543-BEE7-65AE778460D9}"/>
          </ac:spMkLst>
        </pc:spChg>
        <pc:spChg chg="mod">
          <ac:chgData name="Sławomir Driczinski" userId="S::slawomir.driczinski@usz.edu.pl::3bf296d9-21d5-4cc3-adfe-cba68cc17951" providerId="AD" clId="Web-{16280EC4-60D0-4D10-B08B-CCA2C1C0D28D}" dt="2022-01-10T16:00:29.800" v="349" actId="20577"/>
          <ac:spMkLst>
            <pc:docMk/>
            <pc:sldMk cId="3970030847" sldId="263"/>
            <ac:spMk id="3" creationId="{A05AED3C-3B6D-4286-8CF8-6503C49A7193}"/>
          </ac:spMkLst>
        </pc:spChg>
        <pc:spChg chg="add del">
          <ac:chgData name="Sławomir Driczinski" userId="S::slawomir.driczinski@usz.edu.pl::3bf296d9-21d5-4cc3-adfe-cba68cc17951" providerId="AD" clId="Web-{16280EC4-60D0-4D10-B08B-CCA2C1C0D28D}" dt="2022-01-10T16:00:33.800" v="350"/>
          <ac:spMkLst>
            <pc:docMk/>
            <pc:sldMk cId="3970030847" sldId="263"/>
            <ac:spMk id="4" creationId="{CFF1B213-B21A-4FDA-B4C0-146CF505D1CC}"/>
          </ac:spMkLst>
        </pc:spChg>
      </pc:sldChg>
      <pc:sldMasterChg chg="del delSldLayout">
        <pc:chgData name="Sławomir Driczinski" userId="S::slawomir.driczinski@usz.edu.pl::3bf296d9-21d5-4cc3-adfe-cba68cc17951" providerId="AD" clId="Web-{16280EC4-60D0-4D10-B08B-CCA2C1C0D28D}" dt="2022-01-10T15:21:43.634" v="0"/>
        <pc:sldMasterMkLst>
          <pc:docMk/>
          <pc:sldMasterMk cId="3926633689" sldId="2147483648"/>
        </pc:sldMasterMkLst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Sławomir Driczinski" userId="S::slawomir.driczinski@usz.edu.pl::3bf296d9-21d5-4cc3-adfe-cba68cc17951" providerId="AD" clId="Web-{16280EC4-60D0-4D10-B08B-CCA2C1C0D28D}" dt="2022-01-10T15:21:43.634" v="0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del addSldLayout delSldLayout">
        <pc:chgData name="Sławomir Driczinski" userId="S::slawomir.driczinski@usz.edu.pl::3bf296d9-21d5-4cc3-adfe-cba68cc17951" providerId="AD" clId="Web-{16280EC4-60D0-4D10-B08B-CCA2C1C0D28D}" dt="2022-01-10T15:22:20.510" v="5"/>
        <pc:sldMasterMkLst>
          <pc:docMk/>
          <pc:sldMasterMk cId="1759255829" sldId="2147483738"/>
        </pc:sldMasterMkLst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3242567891" sldId="2147483727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1252453570" sldId="2147483728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2276858528" sldId="2147483729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2599634481" sldId="2147483730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942309124" sldId="2147483731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3653626046" sldId="2147483732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4128639355" sldId="2147483733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3035813869" sldId="2147483734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1472391903" sldId="2147483735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357028669" sldId="2147483736"/>
          </pc:sldLayoutMkLst>
        </pc:sldLayoutChg>
        <pc:sldLayoutChg chg="add del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1759255829" sldId="2147483738"/>
            <pc:sldLayoutMk cId="1705605264" sldId="2147483737"/>
          </pc:sldLayoutMkLst>
        </pc:sldLayoutChg>
      </pc:sldMasterChg>
      <pc:sldMasterChg chg="add addSldLayout">
        <pc:chgData name="Sławomir Driczinski" userId="S::slawomir.driczinski@usz.edu.pl::3bf296d9-21d5-4cc3-adfe-cba68cc17951" providerId="AD" clId="Web-{16280EC4-60D0-4D10-B08B-CCA2C1C0D28D}" dt="2022-01-10T15:22:20.510" v="5"/>
        <pc:sldMasterMkLst>
          <pc:docMk/>
          <pc:sldMasterMk cId="216797302" sldId="2147483739"/>
        </pc:sldMasterMkLst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1309833882" sldId="2147483740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3900133196" sldId="2147483741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569276716" sldId="2147483742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1357744830" sldId="2147483743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3738219902" sldId="2147483744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2124648534" sldId="2147483745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2296949733" sldId="2147483746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4132654705" sldId="2147483747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3661292953" sldId="2147483748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1118287127" sldId="2147483749"/>
          </pc:sldLayoutMkLst>
        </pc:sldLayoutChg>
        <pc:sldLayoutChg chg="add">
          <pc:chgData name="Sławomir Driczinski" userId="S::slawomir.driczinski@usz.edu.pl::3bf296d9-21d5-4cc3-adfe-cba68cc17951" providerId="AD" clId="Web-{16280EC4-60D0-4D10-B08B-CCA2C1C0D28D}" dt="2022-01-10T15:22:20.510" v="5"/>
          <pc:sldLayoutMkLst>
            <pc:docMk/>
            <pc:sldMasterMk cId="216797302" sldId="2147483739"/>
            <pc:sldLayoutMk cId="3303699419" sldId="2147483750"/>
          </pc:sldLayoutMkLst>
        </pc:sldLayoutChg>
      </pc:sldMasterChg>
    </pc:docChg>
  </pc:docChgLst>
  <pc:docChgLst>
    <pc:chgData name="Sławomir Driczinski" userId="S::slawomir.driczinski@usz.edu.pl::3bf296d9-21d5-4cc3-adfe-cba68cc17951" providerId="AD" clId="Web-{4A453E6B-38DF-0E56-2F87-E10CB81D0DD8}"/>
    <pc:docChg chg="addSld modSld">
      <pc:chgData name="Sławomir Driczinski" userId="S::slawomir.driczinski@usz.edu.pl::3bf296d9-21d5-4cc3-adfe-cba68cc17951" providerId="AD" clId="Web-{4A453E6B-38DF-0E56-2F87-E10CB81D0DD8}" dt="2022-01-10T16:02:41.153" v="27" actId="20577"/>
      <pc:docMkLst>
        <pc:docMk/>
      </pc:docMkLst>
      <pc:sldChg chg="modSp new">
        <pc:chgData name="Sławomir Driczinski" userId="S::slawomir.driczinski@usz.edu.pl::3bf296d9-21d5-4cc3-adfe-cba68cc17951" providerId="AD" clId="Web-{4A453E6B-38DF-0E56-2F87-E10CB81D0DD8}" dt="2022-01-10T16:02:41.153" v="27" actId="20577"/>
        <pc:sldMkLst>
          <pc:docMk/>
          <pc:sldMk cId="2497222517" sldId="264"/>
        </pc:sldMkLst>
        <pc:spChg chg="mod">
          <ac:chgData name="Sławomir Driczinski" userId="S::slawomir.driczinski@usz.edu.pl::3bf296d9-21d5-4cc3-adfe-cba68cc17951" providerId="AD" clId="Web-{4A453E6B-38DF-0E56-2F87-E10CB81D0DD8}" dt="2022-01-10T16:02:34.700" v="25" actId="20577"/>
          <ac:spMkLst>
            <pc:docMk/>
            <pc:sldMk cId="2497222517" sldId="264"/>
            <ac:spMk id="2" creationId="{8F24EBE5-6A1B-4FF1-9105-6E030AB6C712}"/>
          </ac:spMkLst>
        </pc:spChg>
        <pc:spChg chg="mod">
          <ac:chgData name="Sławomir Driczinski" userId="S::slawomir.driczinski@usz.edu.pl::3bf296d9-21d5-4cc3-adfe-cba68cc17951" providerId="AD" clId="Web-{4A453E6B-38DF-0E56-2F87-E10CB81D0DD8}" dt="2022-01-10T16:02:41.153" v="27" actId="20577"/>
          <ac:spMkLst>
            <pc:docMk/>
            <pc:sldMk cId="2497222517" sldId="264"/>
            <ac:spMk id="3" creationId="{08898B8E-5A4A-446B-B5DC-5BDCF8926B54}"/>
          </ac:spMkLst>
        </pc:spChg>
      </pc:sldChg>
    </pc:docChg>
  </pc:docChgLst>
  <pc:docChgLst>
    <pc:chgData name="Sławomir Driczinski" userId="S::slawomir.driczinski@usz.edu.pl::3bf296d9-21d5-4cc3-adfe-cba68cc17951" providerId="AD" clId="Web-{B44D43D2-AC91-FD63-F7FD-831E47F5097A}"/>
    <pc:docChg chg="modSld">
      <pc:chgData name="Sławomir Driczinski" userId="S::slawomir.driczinski@usz.edu.pl::3bf296d9-21d5-4cc3-adfe-cba68cc17951" providerId="AD" clId="Web-{B44D43D2-AC91-FD63-F7FD-831E47F5097A}" dt="2022-01-10T22:21:03.669" v="111" actId="20577"/>
      <pc:docMkLst>
        <pc:docMk/>
      </pc:docMkLst>
      <pc:sldChg chg="addSp modSp">
        <pc:chgData name="Sławomir Driczinski" userId="S::slawomir.driczinski@usz.edu.pl::3bf296d9-21d5-4cc3-adfe-cba68cc17951" providerId="AD" clId="Web-{B44D43D2-AC91-FD63-F7FD-831E47F5097A}" dt="2022-01-10T22:19:28.197" v="81" actId="20577"/>
        <pc:sldMkLst>
          <pc:docMk/>
          <pc:sldMk cId="2409137170" sldId="260"/>
        </pc:sldMkLst>
        <pc:spChg chg="mod">
          <ac:chgData name="Sławomir Driczinski" userId="S::slawomir.driczinski@usz.edu.pl::3bf296d9-21d5-4cc3-adfe-cba68cc17951" providerId="AD" clId="Web-{B44D43D2-AC91-FD63-F7FD-831E47F5097A}" dt="2022-01-10T22:19:28.197" v="81" actId="20577"/>
          <ac:spMkLst>
            <pc:docMk/>
            <pc:sldMk cId="2409137170" sldId="260"/>
            <ac:spMk id="3" creationId="{864F1577-9EAA-41E4-94EE-7B08BFBC2DEE}"/>
          </ac:spMkLst>
        </pc:spChg>
        <pc:spChg chg="add mod">
          <ac:chgData name="Sławomir Driczinski" userId="S::slawomir.driczinski@usz.edu.pl::3bf296d9-21d5-4cc3-adfe-cba68cc17951" providerId="AD" clId="Web-{B44D43D2-AC91-FD63-F7FD-831E47F5097A}" dt="2022-01-10T22:17:33.303" v="1" actId="20577"/>
          <ac:spMkLst>
            <pc:docMk/>
            <pc:sldMk cId="2409137170" sldId="260"/>
            <ac:spMk id="4" creationId="{9DD33751-4A63-4487-B07A-056C10868A82}"/>
          </ac:spMkLst>
        </pc:spChg>
      </pc:sldChg>
      <pc:sldChg chg="modSp">
        <pc:chgData name="Sławomir Driczinski" userId="S::slawomir.driczinski@usz.edu.pl::3bf296d9-21d5-4cc3-adfe-cba68cc17951" providerId="AD" clId="Web-{B44D43D2-AC91-FD63-F7FD-831E47F5097A}" dt="2022-01-10T22:21:03.669" v="111" actId="20577"/>
        <pc:sldMkLst>
          <pc:docMk/>
          <pc:sldMk cId="2497222517" sldId="264"/>
        </pc:sldMkLst>
        <pc:spChg chg="mod">
          <ac:chgData name="Sławomir Driczinski" userId="S::slawomir.driczinski@usz.edu.pl::3bf296d9-21d5-4cc3-adfe-cba68cc17951" providerId="AD" clId="Web-{B44D43D2-AC91-FD63-F7FD-831E47F5097A}" dt="2022-01-10T22:21:03.669" v="111" actId="20577"/>
          <ac:spMkLst>
            <pc:docMk/>
            <pc:sldMk cId="2497222517" sldId="264"/>
            <ac:spMk id="3" creationId="{08898B8E-5A4A-446B-B5DC-5BDCF8926B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3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9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4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1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4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4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5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9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7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document/16789274?unitId=art(74)&amp;cm=DOCUM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Fioletowy dymu">
            <a:extLst>
              <a:ext uri="{FF2B5EF4-FFF2-40B4-BE49-F238E27FC236}">
                <a16:creationId xmlns:a16="http://schemas.microsoft.com/office/drawing/2014/main" id="{423307B0-D70C-441A-BFBC-CC63AC0DCF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85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1000" y="3975099"/>
            <a:ext cx="4953000" cy="2120900"/>
          </a:xfrm>
        </p:spPr>
        <p:txBody>
          <a:bodyPr anchor="b">
            <a:normAutofit lnSpcReduction="10000"/>
          </a:bodyPr>
          <a:lstStyle/>
          <a:p>
            <a:pPr algn="l"/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I. Urlopy bezpłatne</a:t>
            </a:r>
          </a:p>
          <a:p>
            <a:pPr algn="l"/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II. Zwolnienia "z zachowaniem prawa do wynagrodzenia."</a:t>
            </a:r>
          </a:p>
          <a:p>
            <a:pPr algn="l"/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III. Zwolnienia "doraźne"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41300" y="1067887"/>
            <a:ext cx="4279900" cy="2959100"/>
          </a:xfrm>
        </p:spPr>
        <p:txBody>
          <a:bodyPr>
            <a:normAutofit/>
          </a:bodyPr>
          <a:lstStyle/>
          <a:p>
            <a:pPr algn="l"/>
            <a:r>
              <a:rPr lang="pl-PL" sz="3100" dirty="0">
                <a:ea typeface="+mj-lt"/>
                <a:cs typeface="+mj-lt"/>
              </a:rPr>
              <a:t>Zwolnienia z realizacji obowiązków pracowniczych działaczy związkowych na uczelni</a:t>
            </a:r>
            <a:endParaRPr lang="pl-PL" sz="3100" dirty="0"/>
          </a:p>
          <a:p>
            <a:pPr algn="l"/>
            <a:endParaRPr lang="pl-PL" sz="3100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B3429-6A76-48D4-B59C-1453DF9F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Urlopy bezpłatne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04380D-8C21-4945-B4E6-C467E0ED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Regulacja w tym zakresie znajduje się w art. 25  Ustawy o związkach zawodowych, a także w rozporządzeniu wykonawczym do tego artykułu. </a:t>
            </a:r>
            <a:endParaRPr lang="pl-PL"/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7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53A5BA-6D09-43C2-8C36-A3DCCD070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Podstawowe zasady związane z urlopem bezpłatnym związkowców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FD0FC6-140B-4B9C-8B5F-807C6C930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sz="1600" dirty="0">
                <a:ea typeface="+mn-lt"/>
                <a:cs typeface="+mn-lt"/>
              </a:rPr>
              <a:t>Pracownikowi powołanemu do pełnienia z wyboru funkcji związkowej poza zakładem pracy, jeżeli z wyboru wynika obowiązek wykonywania tej funkcji w charakterze pracownika, przysługuje - na wniosek organizacji związkowej - prawo do urlopu bezpłatnego.</a:t>
            </a:r>
            <a:endParaRPr lang="pl-PL" sz="1600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sz="1600" dirty="0">
                <a:ea typeface="+mn-lt"/>
                <a:cs typeface="+mn-lt"/>
              </a:rPr>
              <a:t>Pracownik, w okresie urlopu bezpłatnego, zachowuje prawo do umundurowania oraz do korzystania z lokalu mieszkalnego lub innego pomieszczenia mieszkalnego, zajmowanego przed urlopem bezpłatnym, jeżeli pracodawca jest uprawniony do określania warunków zajmowania przez pracowników takiego lokalu lub pomieszczenia.</a:t>
            </a:r>
            <a:endParaRPr lang="pl-PL" sz="1600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sz="1600" dirty="0">
                <a:ea typeface="+mn-lt"/>
                <a:cs typeface="+mn-lt"/>
              </a:rPr>
              <a:t>Pracownikowi, który po upływie urlopu bezpłatnego lub wygaśnięciu mandatu do pełnienia z wyboru funkcji związkowej, stawi się do pracy w terminie przewidzianym w </a:t>
            </a:r>
            <a:r>
              <a:rPr lang="pl-PL" sz="1600" dirty="0">
                <a:ea typeface="+mn-lt"/>
                <a:cs typeface="+mn-lt"/>
                <a:hlinkClick r:id="rId2"/>
              </a:rPr>
              <a:t>art. 74</a:t>
            </a:r>
            <a:r>
              <a:rPr lang="pl-PL" sz="1600" dirty="0">
                <a:ea typeface="+mn-lt"/>
                <a:cs typeface="+mn-lt"/>
              </a:rPr>
              <a:t> ustawy z dnia 26 czerwca 1974 r. - Kodeks pracy, okres urlopu bezpłatnego wlicza się do okresu pracy, od którego zależą uprawnienia pracownicze.</a:t>
            </a:r>
            <a:endParaRPr lang="pl-PL" sz="1600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sz="1600" dirty="0">
                <a:solidFill>
                  <a:srgbClr val="FFFFFF">
                    <a:alpha val="70000"/>
                  </a:srgbClr>
                </a:solidFill>
              </a:rPr>
              <a:t>(art.25 ust.1-3).</a:t>
            </a: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86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0CD6FF-5BD5-4398-A819-5106495F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Zwolnienia doraźne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377D74-B393-4452-912E-35BBAC467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Pracownik ma prawo do zwolnienia od pracy zawodowej z zachowaniem prawa do wynagrodzenia na czas niezbędny do wykonania doraźnej czynności wynikającej z jego funkcji związkowej poza zakładem pracy, jeżeli czynność ta nie może być wykonana w czasie wolnym od pracy.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Inna niż pracownik osoba wykonująca pracę zarobkową ma prawo do zwolnienia od pracy zawodowej na czas niezbędny do wykonania doraźnej czynności wynikającej z jej funkcji związkowej poza zakładem pracy, jeżeli czynność ta nie może być wykonana w czasie wolnym od pracy. Osoba ta zachowuje prawo do wynagrodzenia, chyba że przepisy szczególne stanowią inaczej.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Umowa zawarta między pracodawcą a inną niż pracownik osobą wykonującą pracę zarobkową, w której określono termin wykonania pracy, nie ulega przedłużeniu o czas zwolnienia od pracy, o którym mowa w ust. 6.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 układzie zbiorowym pracy można określić limity czasu zwolnień od pracy zawodowej na czas niezbędny do wykonania doraźnej czynności wynikającej z funkcji związkowej osób wykonujących pracę zarobkową.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(Art.25 ust.5-8)</a:t>
            </a: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204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796A1E-3C5E-4543-BEE7-65AE77846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Zwolnienia doraźne art.31 (ust.3-5)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5AED3C-3B6D-4286-8CF8-6503C49A7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3. Pracownik ma prawo do zwolnienia od pracy zawodowej z zachowaniem prawa do wynagrodzenia na czas niezbędny do wykonania doraźnej czynności wynikającej z jego funkcji związkowej, jeżeli czynność ta nie może być wykonana w czasie wolnym od pracy.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4. Inna niż pracownik osoba wykonująca pracę zarobkową ma prawo do zwolnienia od pracy na czas niezbędny do wykonania doraźnej czynności wynikającej z jej funkcji związkowej, jeżeli czynność ta nie może być wykonana w czasie wolnym od pracy. Osoba ta zachowuje prawo do wynagrodzenia, chyba że przepisy szczególne stanowią inaczej.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5.  Umowa zawarta między pracodawcą a inną niż pracownik osobą wykonującą pracę zarobkową, w której określono termin wykonania pracy, nie ulega przedłużeniu o czas zwolnienia od pracy, o którym mowa w ust. 4.</a:t>
            </a:r>
            <a:endParaRPr lang="pl-PL">
              <a:solidFill>
                <a:srgbClr val="FFFFFF">
                  <a:alpha val="70000"/>
                </a:srgbClr>
              </a:solidFill>
            </a:endParaRP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3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4EB20C-1054-4A13-AA5C-AC656D84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Zwolnienia doraźne- wybrane problemy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4F1577-9EAA-41E4-94EE-7B08BFBC2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1. Nadużycie prawa do zwolnienia doraźnego?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2. Obowiązek zwolnienia doraźnego.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3. Konsekwencje dla pracownika nieprawidłowego korzystania ze zwolnienia doraźnego?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4. Konsekwencje dla pracodawcy blokowania zwolnienia doraźnego?</a:t>
            </a:r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DD33751-4A63-4487-B07A-056C10868A8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913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4E6A34-1A25-4D93-820E-CE5DF99A8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2" y="190500"/>
            <a:ext cx="6107206" cy="627530"/>
          </a:xfrm>
        </p:spPr>
        <p:txBody>
          <a:bodyPr>
            <a:normAutofit fontScale="90000"/>
          </a:bodyPr>
          <a:lstStyle/>
          <a:p>
            <a:r>
              <a:rPr lang="pl-PL" dirty="0"/>
              <a:t>Zwolnienia "etatowe".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DA2473-EC09-4F95-9655-6569EFFFB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2" y="1030942"/>
            <a:ext cx="10780058" cy="5073141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Liczba osób uprawnionych:</a:t>
            </a:r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Prawo do zwolnienia z obowiązku świadczenia pracy na okres kadencji w zarządzie zakładowej organizacji związkowej przysługuje:</a:t>
            </a:r>
            <a:endParaRPr lang="pl-PL" dirty="0"/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1) częściowo jednej osobie wykonującej pracę zarobkową w miesięcznym wymiarze godzin równym liczbie członków zatrudnionych przez pracodawcę, jeżeli ich liczba jest mniejsza od 150;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2) jednej osobie wykonującej pracę zarobkową, jeżeli związek liczy od 150 do 500 członków zatrudnionych przez pracodawcę;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3) dwóm osobom wykonującym pracę zarobkową, jeżeli związek liczy od 501 do 1000 członków zatrudnionych przez pracodawcę;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4) trzem osobom wykonującym pracę zarobkową, jeżeli związek liczy od 1001 do 2000 członków zatrudnionych przez pracodawcę;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5) kolejnej osobie wykonującej pracę zarobkową za każdy rozpoczęty nowy tysiąc, jeżeli zakładowa organizacja związkowa liczy ponad 2000 członków zatrudnionych przez pracodawcę;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6) w niepełnym wymiarze godzin i wtedy może ono być udzielane większej liczbie osób wykonujących pracę zarobkową, zgodnie z zasadami określonymi w pkt 1-5.</a:t>
            </a: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72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A01445-3A57-4783-A883-0647A8A3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59" y="168089"/>
            <a:ext cx="10186147" cy="1210235"/>
          </a:xfrm>
        </p:spPr>
        <p:txBody>
          <a:bodyPr/>
          <a:lstStyle/>
          <a:p>
            <a:r>
              <a:rPr lang="pl-PL" dirty="0"/>
              <a:t>Sytuacja osoby niebędącej pracownikiem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D1A2E7-4EA0-4606-A80C-26DF61245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088" y="1266265"/>
            <a:ext cx="11306735" cy="494987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Osobie wykonującej pracę zarobkową w okresie zwolnienia od pracy, przysługują: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1) uprawnienia lub świadczenia osoby wykonującej pracę zarobkową;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2) prawo do wynagrodzenia lub świadczenia pieniężnego, o ile zarząd zakładowej organizacji związkowej wystąpił z takim wnioskiem.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Dokładniejsza regulacja znajduje się w: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ROZPORZĄDZENIE RADY MINISTRÓW </a:t>
            </a:r>
            <a:r>
              <a:rPr lang="pl-PL" dirty="0"/>
              <a:t>z dnia 27 listopada 2018 r. </a:t>
            </a:r>
            <a:r>
              <a:rPr lang="pl-PL" b="1" dirty="0"/>
              <a:t>w sprawie trybu udzielenia i korzystania ze zwolnienia z obowiązku świadczenia pracy na okres kadencji w zarządzie zakładowej organizacji związkowej przysługującego osobie wykonującej pracę zarobkową, sposobu ustalenia wysokości wynagrodzenia albo świadczenia pieniężnego przysługującego osobie w okresie zwolnienia od pracy oraz wynikających z tego tytułu uprawnień i świadczeń (</a:t>
            </a:r>
            <a:r>
              <a:rPr lang="pl-PL" dirty="0"/>
              <a:t>Dz.U.2018.2323 z dnia 2018.12.12 )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03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24EBE5-6A1B-4FF1-9105-6E030AB6C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Wybrane problemy związane ze zwolnieniami etatowymi.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898B8E-5A4A-446B-B5DC-5BDCF8926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1.  Jeden czy kilku pracowników?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2. Proporcjonalność zwolnienia?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3. Status prawny pracownika na zwolnieniu?</a:t>
            </a:r>
          </a:p>
        </p:txBody>
      </p:sp>
    </p:spTree>
    <p:extLst>
      <p:ext uri="{BB962C8B-B14F-4D97-AF65-F5344CB8AC3E}">
        <p14:creationId xmlns:p14="http://schemas.microsoft.com/office/powerpoint/2010/main" val="2497222517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PebbleVTI</vt:lpstr>
      <vt:lpstr>Zwolnienia z realizacji obowiązków pracowniczych działaczy związkowych na uczelni </vt:lpstr>
      <vt:lpstr>Urlopy bezpłatne</vt:lpstr>
      <vt:lpstr>Podstawowe zasady związane z urlopem bezpłatnym związkowców </vt:lpstr>
      <vt:lpstr>Zwolnienia doraźne</vt:lpstr>
      <vt:lpstr>Zwolnienia doraźne art.31 (ust.3-5)</vt:lpstr>
      <vt:lpstr>Zwolnienia doraźne- wybrane problemy </vt:lpstr>
      <vt:lpstr>Zwolnienia "etatowe".</vt:lpstr>
      <vt:lpstr>Sytuacja osoby niebędącej pracownikiem</vt:lpstr>
      <vt:lpstr>Wybrane problemy związane ze zwolnieniami etatowymi.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134</cp:revision>
  <dcterms:created xsi:type="dcterms:W3CDTF">2022-01-10T15:21:22Z</dcterms:created>
  <dcterms:modified xsi:type="dcterms:W3CDTF">2022-01-10T22:21:12Z</dcterms:modified>
</cp:coreProperties>
</file>