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12B72C-611A-40D5-AA90-024268FD3B9F}" v="247" dt="2022-01-11T00:43:42.4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ławomir Driczinski" userId="S::slawomir.driczinski@usz.edu.pl::3bf296d9-21d5-4cc3-adfe-cba68cc17951" providerId="AD" clId="Web-{DF12B72C-611A-40D5-AA90-024268FD3B9F}"/>
    <pc:docChg chg="addSld modSld addMainMaster delMainMaster">
      <pc:chgData name="Sławomir Driczinski" userId="S::slawomir.driczinski@usz.edu.pl::3bf296d9-21d5-4cc3-adfe-cba68cc17951" providerId="AD" clId="Web-{DF12B72C-611A-40D5-AA90-024268FD3B9F}" dt="2022-01-11T00:43:39.272" v="248" actId="20577"/>
      <pc:docMkLst>
        <pc:docMk/>
      </pc:docMkLst>
      <pc:sldChg chg="addSp modSp mod setBg modClrScheme chgLayout">
        <pc:chgData name="Sławomir Driczinski" userId="S::slawomir.driczinski@usz.edu.pl::3bf296d9-21d5-4cc3-adfe-cba68cc17951" providerId="AD" clId="Web-{DF12B72C-611A-40D5-AA90-024268FD3B9F}" dt="2022-01-10T23:45:01.978" v="41" actId="20577"/>
        <pc:sldMkLst>
          <pc:docMk/>
          <pc:sldMk cId="650317164" sldId="256"/>
        </pc:sldMkLst>
        <pc:spChg chg="mod">
          <ac:chgData name="Sławomir Driczinski" userId="S::slawomir.driczinski@usz.edu.pl::3bf296d9-21d5-4cc3-adfe-cba68cc17951" providerId="AD" clId="Web-{DF12B72C-611A-40D5-AA90-024268FD3B9F}" dt="2022-01-10T23:44:44.040" v="33"/>
          <ac:spMkLst>
            <pc:docMk/>
            <pc:sldMk cId="650317164" sldId="256"/>
            <ac:spMk id="2" creationId="{00000000-0000-0000-0000-000000000000}"/>
          </ac:spMkLst>
        </pc:spChg>
        <pc:spChg chg="mod">
          <ac:chgData name="Sławomir Driczinski" userId="S::slawomir.driczinski@usz.edu.pl::3bf296d9-21d5-4cc3-adfe-cba68cc17951" providerId="AD" clId="Web-{DF12B72C-611A-40D5-AA90-024268FD3B9F}" dt="2022-01-10T23:45:01.978" v="41" actId="20577"/>
          <ac:spMkLst>
            <pc:docMk/>
            <pc:sldMk cId="650317164" sldId="256"/>
            <ac:spMk id="3" creationId="{00000000-0000-0000-0000-000000000000}"/>
          </ac:spMkLst>
        </pc:spChg>
        <pc:spChg chg="add">
          <ac:chgData name="Sławomir Driczinski" userId="S::slawomir.driczinski@usz.edu.pl::3bf296d9-21d5-4cc3-adfe-cba68cc17951" providerId="AD" clId="Web-{DF12B72C-611A-40D5-AA90-024268FD3B9F}" dt="2022-01-10T23:44:44.040" v="33"/>
          <ac:spMkLst>
            <pc:docMk/>
            <pc:sldMk cId="650317164" sldId="256"/>
            <ac:spMk id="9" creationId="{4AA13AD3-0A4F-475A-BEBB-DEEFF5C096C3}"/>
          </ac:spMkLst>
        </pc:spChg>
        <pc:spChg chg="add">
          <ac:chgData name="Sławomir Driczinski" userId="S::slawomir.driczinski@usz.edu.pl::3bf296d9-21d5-4cc3-adfe-cba68cc17951" providerId="AD" clId="Web-{DF12B72C-611A-40D5-AA90-024268FD3B9F}" dt="2022-01-10T23:44:44.040" v="33"/>
          <ac:spMkLst>
            <pc:docMk/>
            <pc:sldMk cId="650317164" sldId="256"/>
            <ac:spMk id="11" creationId="{9654BDA8-EE5D-4DC8-BA6E-A93D650163BA}"/>
          </ac:spMkLst>
        </pc:spChg>
        <pc:picChg chg="add">
          <ac:chgData name="Sławomir Driczinski" userId="S::slawomir.driczinski@usz.edu.pl::3bf296d9-21d5-4cc3-adfe-cba68cc17951" providerId="AD" clId="Web-{DF12B72C-611A-40D5-AA90-024268FD3B9F}" dt="2022-01-10T23:44:44.040" v="33"/>
          <ac:picMkLst>
            <pc:docMk/>
            <pc:sldMk cId="650317164" sldId="256"/>
            <ac:picMk id="4" creationId="{C3AA3DB6-46BE-4A46-9CC7-3A71CAB3E9ED}"/>
          </ac:picMkLst>
        </pc:picChg>
      </pc:sldChg>
      <pc:sldChg chg="modSp new">
        <pc:chgData name="Sławomir Driczinski" userId="S::slawomir.driczinski@usz.edu.pl::3bf296d9-21d5-4cc3-adfe-cba68cc17951" providerId="AD" clId="Web-{DF12B72C-611A-40D5-AA90-024268FD3B9F}" dt="2022-01-10T23:56:12.461" v="63" actId="20577"/>
        <pc:sldMkLst>
          <pc:docMk/>
          <pc:sldMk cId="2629966377" sldId="257"/>
        </pc:sldMkLst>
        <pc:spChg chg="mod">
          <ac:chgData name="Sławomir Driczinski" userId="S::slawomir.driczinski@usz.edu.pl::3bf296d9-21d5-4cc3-adfe-cba68cc17951" providerId="AD" clId="Web-{DF12B72C-611A-40D5-AA90-024268FD3B9F}" dt="2022-01-10T23:54:44.303" v="45" actId="20577"/>
          <ac:spMkLst>
            <pc:docMk/>
            <pc:sldMk cId="2629966377" sldId="257"/>
            <ac:spMk id="2" creationId="{C5D310D9-07F7-42D9-B1CD-A9AE0D6A89A1}"/>
          </ac:spMkLst>
        </pc:spChg>
        <pc:spChg chg="mod">
          <ac:chgData name="Sławomir Driczinski" userId="S::slawomir.driczinski@usz.edu.pl::3bf296d9-21d5-4cc3-adfe-cba68cc17951" providerId="AD" clId="Web-{DF12B72C-611A-40D5-AA90-024268FD3B9F}" dt="2022-01-10T23:56:12.461" v="63" actId="20577"/>
          <ac:spMkLst>
            <pc:docMk/>
            <pc:sldMk cId="2629966377" sldId="257"/>
            <ac:spMk id="3" creationId="{7F410A3A-28F7-4F8C-9B23-370DEC29834F}"/>
          </ac:spMkLst>
        </pc:spChg>
      </pc:sldChg>
      <pc:sldChg chg="addSp modSp new mod setBg">
        <pc:chgData name="Sławomir Driczinski" userId="S::slawomir.driczinski@usz.edu.pl::3bf296d9-21d5-4cc3-adfe-cba68cc17951" providerId="AD" clId="Web-{DF12B72C-611A-40D5-AA90-024268FD3B9F}" dt="2022-01-10T23:58:49.683" v="97"/>
        <pc:sldMkLst>
          <pc:docMk/>
          <pc:sldMk cId="3805973704" sldId="258"/>
        </pc:sldMkLst>
        <pc:spChg chg="mod">
          <ac:chgData name="Sławomir Driczinski" userId="S::slawomir.driczinski@usz.edu.pl::3bf296d9-21d5-4cc3-adfe-cba68cc17951" providerId="AD" clId="Web-{DF12B72C-611A-40D5-AA90-024268FD3B9F}" dt="2022-01-10T23:58:49.683" v="97"/>
          <ac:spMkLst>
            <pc:docMk/>
            <pc:sldMk cId="3805973704" sldId="258"/>
            <ac:spMk id="2" creationId="{7AA70F52-B8A5-4D4F-B0BD-703CF545BE62}"/>
          </ac:spMkLst>
        </pc:spChg>
        <pc:spChg chg="mod">
          <ac:chgData name="Sławomir Driczinski" userId="S::slawomir.driczinski@usz.edu.pl::3bf296d9-21d5-4cc3-adfe-cba68cc17951" providerId="AD" clId="Web-{DF12B72C-611A-40D5-AA90-024268FD3B9F}" dt="2022-01-10T23:58:49.683" v="97"/>
          <ac:spMkLst>
            <pc:docMk/>
            <pc:sldMk cId="3805973704" sldId="258"/>
            <ac:spMk id="3" creationId="{3C599336-46EC-4A26-BB1F-D0155F0C0E4C}"/>
          </ac:spMkLst>
        </pc:spChg>
        <pc:spChg chg="add">
          <ac:chgData name="Sławomir Driczinski" userId="S::slawomir.driczinski@usz.edu.pl::3bf296d9-21d5-4cc3-adfe-cba68cc17951" providerId="AD" clId="Web-{DF12B72C-611A-40D5-AA90-024268FD3B9F}" dt="2022-01-10T23:58:49.683" v="97"/>
          <ac:spMkLst>
            <pc:docMk/>
            <pc:sldMk cId="3805973704" sldId="258"/>
            <ac:spMk id="8" creationId="{EB6D1D7F-141C-4D8E-BFBA-D95B68E16385}"/>
          </ac:spMkLst>
        </pc:spChg>
        <pc:spChg chg="add">
          <ac:chgData name="Sławomir Driczinski" userId="S::slawomir.driczinski@usz.edu.pl::3bf296d9-21d5-4cc3-adfe-cba68cc17951" providerId="AD" clId="Web-{DF12B72C-611A-40D5-AA90-024268FD3B9F}" dt="2022-01-10T23:58:49.683" v="97"/>
          <ac:spMkLst>
            <pc:docMk/>
            <pc:sldMk cId="3805973704" sldId="258"/>
            <ac:spMk id="10" creationId="{558DA214-7FDA-4C9D-A7CF-9AD725E290E1}"/>
          </ac:spMkLst>
        </pc:spChg>
      </pc:sldChg>
      <pc:sldChg chg="modSp new">
        <pc:chgData name="Sławomir Driczinski" userId="S::slawomir.driczinski@usz.edu.pl::3bf296d9-21d5-4cc3-adfe-cba68cc17951" providerId="AD" clId="Web-{DF12B72C-611A-40D5-AA90-024268FD3B9F}" dt="2022-01-11T00:02:40.720" v="118" actId="20577"/>
        <pc:sldMkLst>
          <pc:docMk/>
          <pc:sldMk cId="2995604508" sldId="259"/>
        </pc:sldMkLst>
        <pc:spChg chg="mod">
          <ac:chgData name="Sławomir Driczinski" userId="S::slawomir.driczinski@usz.edu.pl::3bf296d9-21d5-4cc3-adfe-cba68cc17951" providerId="AD" clId="Web-{DF12B72C-611A-40D5-AA90-024268FD3B9F}" dt="2022-01-11T00:01:58.094" v="103" actId="20577"/>
          <ac:spMkLst>
            <pc:docMk/>
            <pc:sldMk cId="2995604508" sldId="259"/>
            <ac:spMk id="2" creationId="{4C925999-8DFB-461F-AB0A-9E56547A7D66}"/>
          </ac:spMkLst>
        </pc:spChg>
        <pc:spChg chg="mod">
          <ac:chgData name="Sławomir Driczinski" userId="S::slawomir.driczinski@usz.edu.pl::3bf296d9-21d5-4cc3-adfe-cba68cc17951" providerId="AD" clId="Web-{DF12B72C-611A-40D5-AA90-024268FD3B9F}" dt="2022-01-11T00:02:40.720" v="118" actId="20577"/>
          <ac:spMkLst>
            <pc:docMk/>
            <pc:sldMk cId="2995604508" sldId="259"/>
            <ac:spMk id="3" creationId="{8CB03684-B192-413C-B0EA-A1567A9436A4}"/>
          </ac:spMkLst>
        </pc:spChg>
      </pc:sldChg>
      <pc:sldChg chg="modSp new">
        <pc:chgData name="Sławomir Driczinski" userId="S::slawomir.driczinski@usz.edu.pl::3bf296d9-21d5-4cc3-adfe-cba68cc17951" providerId="AD" clId="Web-{DF12B72C-611A-40D5-AA90-024268FD3B9F}" dt="2022-01-11T00:05:54.944" v="137" actId="20577"/>
        <pc:sldMkLst>
          <pc:docMk/>
          <pc:sldMk cId="2018885299" sldId="260"/>
        </pc:sldMkLst>
        <pc:spChg chg="mod">
          <ac:chgData name="Sławomir Driczinski" userId="S::slawomir.driczinski@usz.edu.pl::3bf296d9-21d5-4cc3-adfe-cba68cc17951" providerId="AD" clId="Web-{DF12B72C-611A-40D5-AA90-024268FD3B9F}" dt="2022-01-11T00:04:53.818" v="122" actId="20577"/>
          <ac:spMkLst>
            <pc:docMk/>
            <pc:sldMk cId="2018885299" sldId="260"/>
            <ac:spMk id="2" creationId="{34B0EFDA-A18E-45B5-8A5E-D257E40F0C54}"/>
          </ac:spMkLst>
        </pc:spChg>
        <pc:spChg chg="mod">
          <ac:chgData name="Sławomir Driczinski" userId="S::slawomir.driczinski@usz.edu.pl::3bf296d9-21d5-4cc3-adfe-cba68cc17951" providerId="AD" clId="Web-{DF12B72C-611A-40D5-AA90-024268FD3B9F}" dt="2022-01-11T00:05:54.944" v="137" actId="20577"/>
          <ac:spMkLst>
            <pc:docMk/>
            <pc:sldMk cId="2018885299" sldId="260"/>
            <ac:spMk id="3" creationId="{847C4FE9-C0D3-43CB-965F-1AD8750749DA}"/>
          </ac:spMkLst>
        </pc:spChg>
      </pc:sldChg>
      <pc:sldChg chg="modSp new">
        <pc:chgData name="Sławomir Driczinski" userId="S::slawomir.driczinski@usz.edu.pl::3bf296d9-21d5-4cc3-adfe-cba68cc17951" providerId="AD" clId="Web-{DF12B72C-611A-40D5-AA90-024268FD3B9F}" dt="2022-01-11T00:08:18.822" v="162" actId="20577"/>
        <pc:sldMkLst>
          <pc:docMk/>
          <pc:sldMk cId="130118834" sldId="261"/>
        </pc:sldMkLst>
        <pc:spChg chg="mod">
          <ac:chgData name="Sławomir Driczinski" userId="S::slawomir.driczinski@usz.edu.pl::3bf296d9-21d5-4cc3-adfe-cba68cc17951" providerId="AD" clId="Web-{DF12B72C-611A-40D5-AA90-024268FD3B9F}" dt="2022-01-11T00:07:09.415" v="145" actId="20577"/>
          <ac:spMkLst>
            <pc:docMk/>
            <pc:sldMk cId="130118834" sldId="261"/>
            <ac:spMk id="2" creationId="{F2A9686A-6FDB-45EF-847E-8C7CC2CAA890}"/>
          </ac:spMkLst>
        </pc:spChg>
        <pc:spChg chg="mod">
          <ac:chgData name="Sławomir Driczinski" userId="S::slawomir.driczinski@usz.edu.pl::3bf296d9-21d5-4cc3-adfe-cba68cc17951" providerId="AD" clId="Web-{DF12B72C-611A-40D5-AA90-024268FD3B9F}" dt="2022-01-11T00:08:18.822" v="162" actId="20577"/>
          <ac:spMkLst>
            <pc:docMk/>
            <pc:sldMk cId="130118834" sldId="261"/>
            <ac:spMk id="3" creationId="{A8E2EA4F-FFA4-4520-B561-251BB70D601A}"/>
          </ac:spMkLst>
        </pc:spChg>
      </pc:sldChg>
      <pc:sldChg chg="modSp new">
        <pc:chgData name="Sławomir Driczinski" userId="S::slawomir.driczinski@usz.edu.pl::3bf296d9-21d5-4cc3-adfe-cba68cc17951" providerId="AD" clId="Web-{DF12B72C-611A-40D5-AA90-024268FD3B9F}" dt="2022-01-11T00:10:16.622" v="182" actId="20577"/>
        <pc:sldMkLst>
          <pc:docMk/>
          <pc:sldMk cId="211227921" sldId="262"/>
        </pc:sldMkLst>
        <pc:spChg chg="mod">
          <ac:chgData name="Sławomir Driczinski" userId="S::slawomir.driczinski@usz.edu.pl::3bf296d9-21d5-4cc3-adfe-cba68cc17951" providerId="AD" clId="Web-{DF12B72C-611A-40D5-AA90-024268FD3B9F}" dt="2022-01-11T00:09:17.917" v="171" actId="20577"/>
          <ac:spMkLst>
            <pc:docMk/>
            <pc:sldMk cId="211227921" sldId="262"/>
            <ac:spMk id="2" creationId="{9353D6F2-A927-471A-98C6-AB8DA5A07097}"/>
          </ac:spMkLst>
        </pc:spChg>
        <pc:spChg chg="mod">
          <ac:chgData name="Sławomir Driczinski" userId="S::slawomir.driczinski@usz.edu.pl::3bf296d9-21d5-4cc3-adfe-cba68cc17951" providerId="AD" clId="Web-{DF12B72C-611A-40D5-AA90-024268FD3B9F}" dt="2022-01-11T00:10:16.622" v="182" actId="20577"/>
          <ac:spMkLst>
            <pc:docMk/>
            <pc:sldMk cId="211227921" sldId="262"/>
            <ac:spMk id="3" creationId="{3E940977-3B6D-40B0-8E0F-B81A42FAA164}"/>
          </ac:spMkLst>
        </pc:spChg>
      </pc:sldChg>
      <pc:sldChg chg="modSp new">
        <pc:chgData name="Sławomir Driczinski" userId="S::slawomir.driczinski@usz.edu.pl::3bf296d9-21d5-4cc3-adfe-cba68cc17951" providerId="AD" clId="Web-{DF12B72C-611A-40D5-AA90-024268FD3B9F}" dt="2022-01-11T00:11:55.124" v="197" actId="20577"/>
        <pc:sldMkLst>
          <pc:docMk/>
          <pc:sldMk cId="3363238165" sldId="263"/>
        </pc:sldMkLst>
        <pc:spChg chg="mod">
          <ac:chgData name="Sławomir Driczinski" userId="S::slawomir.driczinski@usz.edu.pl::3bf296d9-21d5-4cc3-adfe-cba68cc17951" providerId="AD" clId="Web-{DF12B72C-611A-40D5-AA90-024268FD3B9F}" dt="2022-01-11T00:11:12.342" v="184" actId="20577"/>
          <ac:spMkLst>
            <pc:docMk/>
            <pc:sldMk cId="3363238165" sldId="263"/>
            <ac:spMk id="2" creationId="{DAD8391F-A79F-4CB9-B510-9B039CFBBAA0}"/>
          </ac:spMkLst>
        </pc:spChg>
        <pc:spChg chg="mod">
          <ac:chgData name="Sławomir Driczinski" userId="S::slawomir.driczinski@usz.edu.pl::3bf296d9-21d5-4cc3-adfe-cba68cc17951" providerId="AD" clId="Web-{DF12B72C-611A-40D5-AA90-024268FD3B9F}" dt="2022-01-11T00:11:55.124" v="197" actId="20577"/>
          <ac:spMkLst>
            <pc:docMk/>
            <pc:sldMk cId="3363238165" sldId="263"/>
            <ac:spMk id="3" creationId="{733B0147-6E59-4B3E-A961-C3192B8C3B69}"/>
          </ac:spMkLst>
        </pc:spChg>
      </pc:sldChg>
      <pc:sldChg chg="modSp new">
        <pc:chgData name="Sławomir Driczinski" userId="S::slawomir.driczinski@usz.edu.pl::3bf296d9-21d5-4cc3-adfe-cba68cc17951" providerId="AD" clId="Web-{DF12B72C-611A-40D5-AA90-024268FD3B9F}" dt="2022-01-11T00:14:20.424" v="219" actId="20577"/>
        <pc:sldMkLst>
          <pc:docMk/>
          <pc:sldMk cId="2607781094" sldId="264"/>
        </pc:sldMkLst>
        <pc:spChg chg="mod">
          <ac:chgData name="Sławomir Driczinski" userId="S::slawomir.driczinski@usz.edu.pl::3bf296d9-21d5-4cc3-adfe-cba68cc17951" providerId="AD" clId="Web-{DF12B72C-611A-40D5-AA90-024268FD3B9F}" dt="2022-01-11T00:13:06.407" v="201" actId="20577"/>
          <ac:spMkLst>
            <pc:docMk/>
            <pc:sldMk cId="2607781094" sldId="264"/>
            <ac:spMk id="2" creationId="{0A5550F5-5E98-43BA-B4EA-4014F72C2BC5}"/>
          </ac:spMkLst>
        </pc:spChg>
        <pc:spChg chg="mod">
          <ac:chgData name="Sławomir Driczinski" userId="S::slawomir.driczinski@usz.edu.pl::3bf296d9-21d5-4cc3-adfe-cba68cc17951" providerId="AD" clId="Web-{DF12B72C-611A-40D5-AA90-024268FD3B9F}" dt="2022-01-11T00:14:20.424" v="219" actId="20577"/>
          <ac:spMkLst>
            <pc:docMk/>
            <pc:sldMk cId="2607781094" sldId="264"/>
            <ac:spMk id="3" creationId="{027B4137-9A28-4D34-AFDF-C6D9ECF9AEE7}"/>
          </ac:spMkLst>
        </pc:spChg>
      </pc:sldChg>
      <pc:sldChg chg="addSp modSp new">
        <pc:chgData name="Sławomir Driczinski" userId="S::slawomir.driczinski@usz.edu.pl::3bf296d9-21d5-4cc3-adfe-cba68cc17951" providerId="AD" clId="Web-{DF12B72C-611A-40D5-AA90-024268FD3B9F}" dt="2022-01-11T00:43:39.272" v="248" actId="20577"/>
        <pc:sldMkLst>
          <pc:docMk/>
          <pc:sldMk cId="2524486556" sldId="265"/>
        </pc:sldMkLst>
        <pc:spChg chg="mod">
          <ac:chgData name="Sławomir Driczinski" userId="S::slawomir.driczinski@usz.edu.pl::3bf296d9-21d5-4cc3-adfe-cba68cc17951" providerId="AD" clId="Web-{DF12B72C-611A-40D5-AA90-024268FD3B9F}" dt="2022-01-11T00:43:39.272" v="248" actId="20577"/>
          <ac:spMkLst>
            <pc:docMk/>
            <pc:sldMk cId="2524486556" sldId="265"/>
            <ac:spMk id="2" creationId="{A12A6D11-568D-4420-B60C-2ECDDE13DE4F}"/>
          </ac:spMkLst>
        </pc:spChg>
        <pc:spChg chg="mod">
          <ac:chgData name="Sławomir Driczinski" userId="S::slawomir.driczinski@usz.edu.pl::3bf296d9-21d5-4cc3-adfe-cba68cc17951" providerId="AD" clId="Web-{DF12B72C-611A-40D5-AA90-024268FD3B9F}" dt="2022-01-11T00:43:24.927" v="233" actId="20577"/>
          <ac:spMkLst>
            <pc:docMk/>
            <pc:sldMk cId="2524486556" sldId="265"/>
            <ac:spMk id="3" creationId="{474A457F-5487-44C5-949B-A4FA19D28C35}"/>
          </ac:spMkLst>
        </pc:spChg>
        <pc:spChg chg="add mod">
          <ac:chgData name="Sławomir Driczinski" userId="S::slawomir.driczinski@usz.edu.pl::3bf296d9-21d5-4cc3-adfe-cba68cc17951" providerId="AD" clId="Web-{DF12B72C-611A-40D5-AA90-024268FD3B9F}" dt="2022-01-11T00:43:16.287" v="230" actId="20577"/>
          <ac:spMkLst>
            <pc:docMk/>
            <pc:sldMk cId="2524486556" sldId="265"/>
            <ac:spMk id="4" creationId="{C35F496E-1C75-47C8-8805-6F45C2B65725}"/>
          </ac:spMkLst>
        </pc:spChg>
      </pc:sldChg>
      <pc:sldMasterChg chg="del delSldLayout">
        <pc:chgData name="Sławomir Driczinski" userId="S::slawomir.driczinski@usz.edu.pl::3bf296d9-21d5-4cc3-adfe-cba68cc17951" providerId="AD" clId="Web-{DF12B72C-611A-40D5-AA90-024268FD3B9F}" dt="2022-01-10T23:44:44.040" v="33"/>
        <pc:sldMasterMkLst>
          <pc:docMk/>
          <pc:sldMasterMk cId="3926633689" sldId="2147483648"/>
        </pc:sldMasterMkLst>
        <pc:sldLayoutChg chg="del">
          <pc:chgData name="Sławomir Driczinski" userId="S::slawomir.driczinski@usz.edu.pl::3bf296d9-21d5-4cc3-adfe-cba68cc17951" providerId="AD" clId="Web-{DF12B72C-611A-40D5-AA90-024268FD3B9F}" dt="2022-01-10T23:44:44.040" v="33"/>
          <pc:sldLayoutMkLst>
            <pc:docMk/>
            <pc:sldMasterMk cId="3926633689" sldId="2147483648"/>
            <pc:sldLayoutMk cId="3391757436" sldId="2147483649"/>
          </pc:sldLayoutMkLst>
        </pc:sldLayoutChg>
        <pc:sldLayoutChg chg="del">
          <pc:chgData name="Sławomir Driczinski" userId="S::slawomir.driczinski@usz.edu.pl::3bf296d9-21d5-4cc3-adfe-cba68cc17951" providerId="AD" clId="Web-{DF12B72C-611A-40D5-AA90-024268FD3B9F}" dt="2022-01-10T23:44:44.040" v="33"/>
          <pc:sldLayoutMkLst>
            <pc:docMk/>
            <pc:sldMasterMk cId="3926633689" sldId="2147483648"/>
            <pc:sldLayoutMk cId="967380084" sldId="2147483650"/>
          </pc:sldLayoutMkLst>
        </pc:sldLayoutChg>
        <pc:sldLayoutChg chg="del">
          <pc:chgData name="Sławomir Driczinski" userId="S::slawomir.driczinski@usz.edu.pl::3bf296d9-21d5-4cc3-adfe-cba68cc17951" providerId="AD" clId="Web-{DF12B72C-611A-40D5-AA90-024268FD3B9F}" dt="2022-01-10T23:44:44.040" v="33"/>
          <pc:sldLayoutMkLst>
            <pc:docMk/>
            <pc:sldMasterMk cId="3926633689" sldId="2147483648"/>
            <pc:sldLayoutMk cId="13234121" sldId="2147483651"/>
          </pc:sldLayoutMkLst>
        </pc:sldLayoutChg>
        <pc:sldLayoutChg chg="del">
          <pc:chgData name="Sławomir Driczinski" userId="S::slawomir.driczinski@usz.edu.pl::3bf296d9-21d5-4cc3-adfe-cba68cc17951" providerId="AD" clId="Web-{DF12B72C-611A-40D5-AA90-024268FD3B9F}" dt="2022-01-10T23:44:44.040" v="33"/>
          <pc:sldLayoutMkLst>
            <pc:docMk/>
            <pc:sldMasterMk cId="3926633689" sldId="2147483648"/>
            <pc:sldLayoutMk cId="3883036252" sldId="2147483652"/>
          </pc:sldLayoutMkLst>
        </pc:sldLayoutChg>
        <pc:sldLayoutChg chg="del">
          <pc:chgData name="Sławomir Driczinski" userId="S::slawomir.driczinski@usz.edu.pl::3bf296d9-21d5-4cc3-adfe-cba68cc17951" providerId="AD" clId="Web-{DF12B72C-611A-40D5-AA90-024268FD3B9F}" dt="2022-01-10T23:44:44.040" v="33"/>
          <pc:sldLayoutMkLst>
            <pc:docMk/>
            <pc:sldMasterMk cId="3926633689" sldId="2147483648"/>
            <pc:sldLayoutMk cId="961808292" sldId="2147483653"/>
          </pc:sldLayoutMkLst>
        </pc:sldLayoutChg>
        <pc:sldLayoutChg chg="del">
          <pc:chgData name="Sławomir Driczinski" userId="S::slawomir.driczinski@usz.edu.pl::3bf296d9-21d5-4cc3-adfe-cba68cc17951" providerId="AD" clId="Web-{DF12B72C-611A-40D5-AA90-024268FD3B9F}" dt="2022-01-10T23:44:44.040" v="33"/>
          <pc:sldLayoutMkLst>
            <pc:docMk/>
            <pc:sldMasterMk cId="3926633689" sldId="2147483648"/>
            <pc:sldLayoutMk cId="1544797292" sldId="2147483654"/>
          </pc:sldLayoutMkLst>
        </pc:sldLayoutChg>
        <pc:sldLayoutChg chg="del">
          <pc:chgData name="Sławomir Driczinski" userId="S::slawomir.driczinski@usz.edu.pl::3bf296d9-21d5-4cc3-adfe-cba68cc17951" providerId="AD" clId="Web-{DF12B72C-611A-40D5-AA90-024268FD3B9F}" dt="2022-01-10T23:44:44.040" v="33"/>
          <pc:sldLayoutMkLst>
            <pc:docMk/>
            <pc:sldMasterMk cId="3926633689" sldId="2147483648"/>
            <pc:sldLayoutMk cId="1850839136" sldId="2147483655"/>
          </pc:sldLayoutMkLst>
        </pc:sldLayoutChg>
        <pc:sldLayoutChg chg="del">
          <pc:chgData name="Sławomir Driczinski" userId="S::slawomir.driczinski@usz.edu.pl::3bf296d9-21d5-4cc3-adfe-cba68cc17951" providerId="AD" clId="Web-{DF12B72C-611A-40D5-AA90-024268FD3B9F}" dt="2022-01-10T23:44:44.040" v="33"/>
          <pc:sldLayoutMkLst>
            <pc:docMk/>
            <pc:sldMasterMk cId="3926633689" sldId="2147483648"/>
            <pc:sldLayoutMk cId="2715530444" sldId="2147483656"/>
          </pc:sldLayoutMkLst>
        </pc:sldLayoutChg>
        <pc:sldLayoutChg chg="del">
          <pc:chgData name="Sławomir Driczinski" userId="S::slawomir.driczinski@usz.edu.pl::3bf296d9-21d5-4cc3-adfe-cba68cc17951" providerId="AD" clId="Web-{DF12B72C-611A-40D5-AA90-024268FD3B9F}" dt="2022-01-10T23:44:44.040" v="33"/>
          <pc:sldLayoutMkLst>
            <pc:docMk/>
            <pc:sldMasterMk cId="3926633689" sldId="2147483648"/>
            <pc:sldLayoutMk cId="3024906009" sldId="2147483657"/>
          </pc:sldLayoutMkLst>
        </pc:sldLayoutChg>
        <pc:sldLayoutChg chg="del">
          <pc:chgData name="Sławomir Driczinski" userId="S::slawomir.driczinski@usz.edu.pl::3bf296d9-21d5-4cc3-adfe-cba68cc17951" providerId="AD" clId="Web-{DF12B72C-611A-40D5-AA90-024268FD3B9F}" dt="2022-01-10T23:44:44.040" v="33"/>
          <pc:sldLayoutMkLst>
            <pc:docMk/>
            <pc:sldMasterMk cId="3926633689" sldId="2147483648"/>
            <pc:sldLayoutMk cId="2454508176" sldId="2147483658"/>
          </pc:sldLayoutMkLst>
        </pc:sldLayoutChg>
        <pc:sldLayoutChg chg="del">
          <pc:chgData name="Sławomir Driczinski" userId="S::slawomir.driczinski@usz.edu.pl::3bf296d9-21d5-4cc3-adfe-cba68cc17951" providerId="AD" clId="Web-{DF12B72C-611A-40D5-AA90-024268FD3B9F}" dt="2022-01-10T23:44:44.040" v="33"/>
          <pc:sldLayoutMkLst>
            <pc:docMk/>
            <pc:sldMasterMk cId="3926633689" sldId="2147483648"/>
            <pc:sldLayoutMk cId="1340386666" sldId="2147483659"/>
          </pc:sldLayoutMkLst>
        </pc:sldLayoutChg>
      </pc:sldMasterChg>
      <pc:sldMasterChg chg="add addSldLayout">
        <pc:chgData name="Sławomir Driczinski" userId="S::slawomir.driczinski@usz.edu.pl::3bf296d9-21d5-4cc3-adfe-cba68cc17951" providerId="AD" clId="Web-{DF12B72C-611A-40D5-AA90-024268FD3B9F}" dt="2022-01-10T23:44:44.040" v="33"/>
        <pc:sldMasterMkLst>
          <pc:docMk/>
          <pc:sldMasterMk cId="952402244" sldId="2147483712"/>
        </pc:sldMasterMkLst>
        <pc:sldLayoutChg chg="add">
          <pc:chgData name="Sławomir Driczinski" userId="S::slawomir.driczinski@usz.edu.pl::3bf296d9-21d5-4cc3-adfe-cba68cc17951" providerId="AD" clId="Web-{DF12B72C-611A-40D5-AA90-024268FD3B9F}" dt="2022-01-10T23:44:44.040" v="33"/>
          <pc:sldLayoutMkLst>
            <pc:docMk/>
            <pc:sldMasterMk cId="952402244" sldId="2147483712"/>
            <pc:sldLayoutMk cId="1695284931" sldId="2147483701"/>
          </pc:sldLayoutMkLst>
        </pc:sldLayoutChg>
        <pc:sldLayoutChg chg="add">
          <pc:chgData name="Sławomir Driczinski" userId="S::slawomir.driczinski@usz.edu.pl::3bf296d9-21d5-4cc3-adfe-cba68cc17951" providerId="AD" clId="Web-{DF12B72C-611A-40D5-AA90-024268FD3B9F}" dt="2022-01-10T23:44:44.040" v="33"/>
          <pc:sldLayoutMkLst>
            <pc:docMk/>
            <pc:sldMasterMk cId="952402244" sldId="2147483712"/>
            <pc:sldLayoutMk cId="35815919" sldId="2147483702"/>
          </pc:sldLayoutMkLst>
        </pc:sldLayoutChg>
        <pc:sldLayoutChg chg="add">
          <pc:chgData name="Sławomir Driczinski" userId="S::slawomir.driczinski@usz.edu.pl::3bf296d9-21d5-4cc3-adfe-cba68cc17951" providerId="AD" clId="Web-{DF12B72C-611A-40D5-AA90-024268FD3B9F}" dt="2022-01-10T23:44:44.040" v="33"/>
          <pc:sldLayoutMkLst>
            <pc:docMk/>
            <pc:sldMasterMk cId="952402244" sldId="2147483712"/>
            <pc:sldLayoutMk cId="1909744444" sldId="2147483703"/>
          </pc:sldLayoutMkLst>
        </pc:sldLayoutChg>
        <pc:sldLayoutChg chg="add">
          <pc:chgData name="Sławomir Driczinski" userId="S::slawomir.driczinski@usz.edu.pl::3bf296d9-21d5-4cc3-adfe-cba68cc17951" providerId="AD" clId="Web-{DF12B72C-611A-40D5-AA90-024268FD3B9F}" dt="2022-01-10T23:44:44.040" v="33"/>
          <pc:sldLayoutMkLst>
            <pc:docMk/>
            <pc:sldMasterMk cId="952402244" sldId="2147483712"/>
            <pc:sldLayoutMk cId="2836858846" sldId="2147483704"/>
          </pc:sldLayoutMkLst>
        </pc:sldLayoutChg>
        <pc:sldLayoutChg chg="add">
          <pc:chgData name="Sławomir Driczinski" userId="S::slawomir.driczinski@usz.edu.pl::3bf296d9-21d5-4cc3-adfe-cba68cc17951" providerId="AD" clId="Web-{DF12B72C-611A-40D5-AA90-024268FD3B9F}" dt="2022-01-10T23:44:44.040" v="33"/>
          <pc:sldLayoutMkLst>
            <pc:docMk/>
            <pc:sldMasterMk cId="952402244" sldId="2147483712"/>
            <pc:sldLayoutMk cId="2572640217" sldId="2147483705"/>
          </pc:sldLayoutMkLst>
        </pc:sldLayoutChg>
        <pc:sldLayoutChg chg="add">
          <pc:chgData name="Sławomir Driczinski" userId="S::slawomir.driczinski@usz.edu.pl::3bf296d9-21d5-4cc3-adfe-cba68cc17951" providerId="AD" clId="Web-{DF12B72C-611A-40D5-AA90-024268FD3B9F}" dt="2022-01-10T23:44:44.040" v="33"/>
          <pc:sldLayoutMkLst>
            <pc:docMk/>
            <pc:sldMasterMk cId="952402244" sldId="2147483712"/>
            <pc:sldLayoutMk cId="2779865356" sldId="2147483706"/>
          </pc:sldLayoutMkLst>
        </pc:sldLayoutChg>
        <pc:sldLayoutChg chg="add">
          <pc:chgData name="Sławomir Driczinski" userId="S::slawomir.driczinski@usz.edu.pl::3bf296d9-21d5-4cc3-adfe-cba68cc17951" providerId="AD" clId="Web-{DF12B72C-611A-40D5-AA90-024268FD3B9F}" dt="2022-01-10T23:44:44.040" v="33"/>
          <pc:sldLayoutMkLst>
            <pc:docMk/>
            <pc:sldMasterMk cId="952402244" sldId="2147483712"/>
            <pc:sldLayoutMk cId="2703948079" sldId="2147483707"/>
          </pc:sldLayoutMkLst>
        </pc:sldLayoutChg>
        <pc:sldLayoutChg chg="add">
          <pc:chgData name="Sławomir Driczinski" userId="S::slawomir.driczinski@usz.edu.pl::3bf296d9-21d5-4cc3-adfe-cba68cc17951" providerId="AD" clId="Web-{DF12B72C-611A-40D5-AA90-024268FD3B9F}" dt="2022-01-10T23:44:44.040" v="33"/>
          <pc:sldLayoutMkLst>
            <pc:docMk/>
            <pc:sldMasterMk cId="952402244" sldId="2147483712"/>
            <pc:sldLayoutMk cId="3705962061" sldId="2147483708"/>
          </pc:sldLayoutMkLst>
        </pc:sldLayoutChg>
        <pc:sldLayoutChg chg="add">
          <pc:chgData name="Sławomir Driczinski" userId="S::slawomir.driczinski@usz.edu.pl::3bf296d9-21d5-4cc3-adfe-cba68cc17951" providerId="AD" clId="Web-{DF12B72C-611A-40D5-AA90-024268FD3B9F}" dt="2022-01-10T23:44:44.040" v="33"/>
          <pc:sldLayoutMkLst>
            <pc:docMk/>
            <pc:sldMasterMk cId="952402244" sldId="2147483712"/>
            <pc:sldLayoutMk cId="2599302338" sldId="2147483709"/>
          </pc:sldLayoutMkLst>
        </pc:sldLayoutChg>
        <pc:sldLayoutChg chg="add">
          <pc:chgData name="Sławomir Driczinski" userId="S::slawomir.driczinski@usz.edu.pl::3bf296d9-21d5-4cc3-adfe-cba68cc17951" providerId="AD" clId="Web-{DF12B72C-611A-40D5-AA90-024268FD3B9F}" dt="2022-01-10T23:44:44.040" v="33"/>
          <pc:sldLayoutMkLst>
            <pc:docMk/>
            <pc:sldMasterMk cId="952402244" sldId="2147483712"/>
            <pc:sldLayoutMk cId="3762996351" sldId="2147483710"/>
          </pc:sldLayoutMkLst>
        </pc:sldLayoutChg>
        <pc:sldLayoutChg chg="add">
          <pc:chgData name="Sławomir Driczinski" userId="S::slawomir.driczinski@usz.edu.pl::3bf296d9-21d5-4cc3-adfe-cba68cc17951" providerId="AD" clId="Web-{DF12B72C-611A-40D5-AA90-024268FD3B9F}" dt="2022-01-10T23:44:44.040" v="33"/>
          <pc:sldLayoutMkLst>
            <pc:docMk/>
            <pc:sldMasterMk cId="952402244" sldId="2147483712"/>
            <pc:sldLayoutMk cId="201470116" sldId="2147483711"/>
          </pc:sldLayoutMkLst>
        </pc:sldLayoutChg>
      </pc:sldMasterChg>
    </pc:docChg>
  </pc:docChgLst>
  <pc:docChgLst>
    <pc:chgData clId="Web-{DF12B72C-611A-40D5-AA90-024268FD3B9F}"/>
    <pc:docChg chg="modSld">
      <pc:chgData name="" userId="" providerId="" clId="Web-{DF12B72C-611A-40D5-AA90-024268FD3B9F}" dt="2022-01-10T23:44:05.802" v="1" actId="20577"/>
      <pc:docMkLst>
        <pc:docMk/>
      </pc:docMkLst>
      <pc:sldChg chg="modSp">
        <pc:chgData name="" userId="" providerId="" clId="Web-{DF12B72C-611A-40D5-AA90-024268FD3B9F}" dt="2022-01-10T23:44:05.802" v="1" actId="20577"/>
        <pc:sldMkLst>
          <pc:docMk/>
          <pc:sldMk cId="650317164" sldId="256"/>
        </pc:sldMkLst>
        <pc:spChg chg="mod">
          <ac:chgData name="" userId="" providerId="" clId="Web-{DF12B72C-611A-40D5-AA90-024268FD3B9F}" dt="2022-01-10T23:44:05.802" v="1" actId="20577"/>
          <ac:spMkLst>
            <pc:docMk/>
            <pc:sldMk cId="650317164" sldId="25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1/10/2022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948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1/10/2022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858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1/10/2022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86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1/10/2022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962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1/10/2022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302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1/10/2022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99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1/10/2022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1470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1/10/2022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640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1/10/2022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284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1/10/2022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15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1/10/2022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9744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1/10/2022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402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654BDA8-EE5D-4DC8-BA6E-A93D65016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348" y="736600"/>
            <a:ext cx="7534652" cy="53847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300814" y="1482634"/>
            <a:ext cx="5928018" cy="3046798"/>
          </a:xfrm>
        </p:spPr>
        <p:txBody>
          <a:bodyPr>
            <a:normAutofit/>
          </a:bodyPr>
          <a:lstStyle/>
          <a:p>
            <a:pPr algn="l"/>
            <a:r>
              <a:rPr lang="pl-PL" sz="4800">
                <a:solidFill>
                  <a:schemeClr val="bg1"/>
                </a:solidFill>
                <a:cs typeface="Calibri Light"/>
              </a:rPr>
              <a:t>Pozycja związków zawodowych w szkolnictwie wyższym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00814" y="4686300"/>
            <a:ext cx="5928018" cy="105727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pl-PL" dirty="0"/>
              <a:t>Zarys tematyki</a:t>
            </a:r>
          </a:p>
          <a:p>
            <a:pPr algn="l"/>
            <a:endParaRPr lang="pl-PL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AA3DB6-46BE-4A46-9CC7-3A71CAB3E9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941" r="25497" b="-2"/>
          <a:stretch/>
        </p:blipFill>
        <p:spPr>
          <a:xfrm>
            <a:off x="20" y="736600"/>
            <a:ext cx="4657328" cy="538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2A6D11-568D-4420-B60C-2ECDDE13D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err="1"/>
              <a:t>REgulacje</a:t>
            </a:r>
            <a:r>
              <a:rPr lang="pl-PL" dirty="0"/>
              <a:t> płacowe z rozporządzenia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4A457F-5487-44C5-949B-A4FA19D28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pl-PL" b="1" dirty="0">
                <a:ea typeface="+mn-lt"/>
                <a:cs typeface="+mn-lt"/>
              </a:rPr>
              <a:t>§  22.</a:t>
            </a:r>
            <a:endParaRPr lang="pl-PL" dirty="0"/>
          </a:p>
          <a:p>
            <a:r>
              <a:rPr lang="pl-PL" dirty="0">
                <a:ea typeface="+mn-lt"/>
                <a:cs typeface="+mn-lt"/>
              </a:rPr>
              <a:t>1.</a:t>
            </a:r>
            <a:endParaRPr lang="pl-PL" dirty="0"/>
          </a:p>
          <a:p>
            <a:r>
              <a:rPr lang="pl-PL" dirty="0">
                <a:ea typeface="+mn-lt"/>
                <a:cs typeface="+mn-lt"/>
              </a:rPr>
              <a:t>Pracownikowi niebędącemu nauczycielem akademickim może być przyznana premia.</a:t>
            </a:r>
            <a:endParaRPr lang="pl-PL" dirty="0"/>
          </a:p>
          <a:p>
            <a:r>
              <a:rPr lang="pl-PL" dirty="0">
                <a:ea typeface="+mn-lt"/>
                <a:cs typeface="+mn-lt"/>
              </a:rPr>
              <a:t>2.</a:t>
            </a:r>
            <a:endParaRPr lang="pl-PL" dirty="0"/>
          </a:p>
          <a:p>
            <a:r>
              <a:rPr lang="pl-PL" dirty="0">
                <a:ea typeface="+mn-lt"/>
                <a:cs typeface="+mn-lt"/>
              </a:rPr>
              <a:t>Premia jest przyznawana zgodnie z zakładowym regulaminem premiowania, ustalonym przez rektora w uzgodnieniu ze związkami zawodowymi.</a:t>
            </a:r>
            <a:endParaRPr lang="pl-PL" dirty="0"/>
          </a:p>
          <a:p>
            <a:endParaRPr lang="pl-PL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C35F496E-1C75-47C8-8805-6F45C2B65725}"/>
              </a:ext>
            </a:extLst>
          </p:cNvPr>
          <p:cNvSpPr txBox="1"/>
          <p:nvPr/>
        </p:nvSpPr>
        <p:spPr>
          <a:xfrm>
            <a:off x="1317812" y="2998695"/>
            <a:ext cx="6822141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333333"/>
              </a:solidFill>
              <a:latin typeface="Open Sans"/>
              <a:ea typeface="Open Sans"/>
              <a:cs typeface="Open Sans"/>
            </a:endParaRPr>
          </a:p>
          <a:p>
            <a:endParaRPr lang="en-US" dirty="0">
              <a:solidFill>
                <a:srgbClr val="333333"/>
              </a:solidFill>
              <a:latin typeface="Open Sans"/>
              <a:ea typeface="Open Sans"/>
              <a:cs typeface="Open Sans"/>
            </a:endParaRPr>
          </a:p>
          <a:p>
            <a:endParaRPr lang="en-US" dirty="0">
              <a:solidFill>
                <a:srgbClr val="333333"/>
              </a:solidFill>
              <a:latin typeface="Open Sans"/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524486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925999-8DFB-461F-AB0A-9E56547A7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>
                <a:ea typeface="+mj-lt"/>
                <a:cs typeface="+mj-lt"/>
              </a:rPr>
              <a:t>Rozstrzygnięcia organów uczelni a uprawnienia związków zawodowych</a:t>
            </a:r>
            <a:endParaRPr lang="pl-PL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B03684-B192-413C-B0EA-A1567A943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Rozstrzygnięcia organów uczelni nie naruszają uprawnień związków zawodowych wynikających z ustaw zasada ogólna (art.33)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5604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D310D9-07F7-42D9-B1CD-A9AE0D6A8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Senat 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410A3A-28F7-4F8C-9B23-370DEC298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W posiedzeniach senatu uczestniczy z głosem doradczym przedstawiciel każdego związku zawodowego działającego w uczelni. W posiedzeniach senatu uczestniczy z głosem doradczym przedstawiciel każdego związku zawodowego działającego w uczelni. (art.31 ust.3 </a:t>
            </a:r>
            <a:r>
              <a:rPr lang="pl-PL" dirty="0" err="1">
                <a:ea typeface="+mn-lt"/>
                <a:cs typeface="+mn-lt"/>
              </a:rPr>
              <a:t>uoswin</a:t>
            </a:r>
            <a:r>
              <a:rPr lang="pl-PL" dirty="0">
                <a:ea typeface="+mn-lt"/>
                <a:cs typeface="+mn-lt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629966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447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AA70F52-B8A5-4D4F-B0BD-703CF545B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643467"/>
            <a:ext cx="4628638" cy="5571066"/>
          </a:xfrm>
        </p:spPr>
        <p:txBody>
          <a:bodyPr>
            <a:normAutofit/>
          </a:bodyPr>
          <a:lstStyle/>
          <a:p>
            <a:r>
              <a:rPr lang="pl-PL" sz="6100"/>
              <a:t>Opiniowanie statutu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599336-46EC-4A26-BB1F-D0155F0C0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5296" y="643467"/>
            <a:ext cx="4653536" cy="55710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1000"/>
              </a:lnSpc>
            </a:pPr>
            <a:r>
              <a:rPr lang="pl-PL" sz="2200">
                <a:ea typeface="+mn-lt"/>
                <a:cs typeface="+mn-lt"/>
              </a:rPr>
              <a:t>Statut uczelni publicznej uchwala senat bezwzględną większością głosów w obecności co najmniej połowy statutowej liczby członków po zasięgnięciu opinii rady uczelni wyrażonej większością głosów statutowej liczby członków oraz po zasięgnięciu opinii związków zawodowych działających w uczelni. Związki zawodowe przedstawiają opinię w terminie 30 dni od dnia otrzymania projektu statutu. W przypadku bezskutecznego upływu tego terminu, wymóg zasięgnięcia opinii uważa się za spełniony (art.34 ust.2).</a:t>
            </a:r>
            <a:endParaRPr lang="pl-PL" sz="2200"/>
          </a:p>
        </p:txBody>
      </p:sp>
    </p:spTree>
    <p:extLst>
      <p:ext uri="{BB962C8B-B14F-4D97-AF65-F5344CB8AC3E}">
        <p14:creationId xmlns:p14="http://schemas.microsoft.com/office/powerpoint/2010/main" val="3805973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B0EFDA-A18E-45B5-8A5E-D257E40F0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ea typeface="+mj-lt"/>
                <a:cs typeface="+mj-lt"/>
              </a:rPr>
              <a:t>Okresowa ocena nauczycieli akademickich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7C4FE9-C0D3-43CB-965F-1AD875074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pl-PL" dirty="0">
                <a:ea typeface="+mn-lt"/>
                <a:cs typeface="+mn-lt"/>
              </a:rPr>
              <a:t>Kryteria oceny okresowej dla poszczególnych grup pracowników i rodzajów stanowisk oraz tryb i podmiot dokonujący oceny okresowej określa rektor po zasięgnięciu opinii senatu, związków zawodowych, samorządu studenckiego oraz samorządu doktorantów. Opinia jest przedstawiana w terminie wskazanym we wniosku o jej wyrażenie, nie krótszym niż 30 dni. W przypadku bezskutecznego upływu tego terminu, wymóg zasięgnięcia opinii uważa się za spełniony. Kryteria nie mogą dotyczyć obowiązku uzyskania stopnia doktora, stopnia doktora habilitowanego lub tytułu profesora. </a:t>
            </a:r>
            <a:r>
              <a:rPr lang="pl-PL" u="sng" dirty="0">
                <a:ea typeface="+mn-lt"/>
                <a:cs typeface="+mn-lt"/>
              </a:rPr>
              <a:t>Kryteria przedstawia się nauczycielowi akademickiemu przed rozpoczęciem okresu podlegającego ocenie </a:t>
            </a:r>
            <a:r>
              <a:rPr lang="pl-PL" dirty="0">
                <a:ea typeface="+mn-lt"/>
                <a:cs typeface="+mn-lt"/>
              </a:rPr>
              <a:t>(art.128 ust.3).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8885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A9686A-6FDB-45EF-847E-8C7CC2CAA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720" y="216214"/>
            <a:ext cx="10268712" cy="1700784"/>
          </a:xfrm>
        </p:spPr>
        <p:txBody>
          <a:bodyPr>
            <a:normAutofit/>
          </a:bodyPr>
          <a:lstStyle/>
          <a:p>
            <a:r>
              <a:rPr lang="pl-PL" sz="2800" b="1" dirty="0">
                <a:ea typeface="+mj-lt"/>
                <a:cs typeface="+mj-lt"/>
              </a:rPr>
              <a:t>Odpisy na zakładowy fundusz świadczeń socjalnych</a:t>
            </a:r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E2EA4F-FFA4-4520-B561-251BB70D6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Dla pracowników uczelni publicznej dokonuje się odpisu na zakładowy fundusz świadczeń socjalnych w wysokości 6,5% planowanych przez uczelnię w roku poprzednim rocznych wynagrodzeń osobowych. Wysokość odpisu może być zmniejszona po uzgodnieniu ze związkami zawodowymi działającymi w uczelni (art.144 ust.1)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0118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53D6F2-A927-471A-98C6-AB8DA5A0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Rozprawa dyscyplinarna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940977-3B6D-40B0-8E0F-B81A42FAA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Rozprawa dyscyplinarna jest jawna tylko dla pracowników danej uczelni, przedstawicieli samorządu studentów i doktorantów, jeżeli przewinienie dyscyplinarne dotyczy praw studenta lub doktoranta, pokrzywdzonego, przedstawicieli </a:t>
            </a:r>
            <a:r>
              <a:rPr lang="pl-PL" dirty="0" err="1">
                <a:ea typeface="+mn-lt"/>
                <a:cs typeface="+mn-lt"/>
              </a:rPr>
              <a:t>RGNiSW</a:t>
            </a:r>
            <a:r>
              <a:rPr lang="pl-PL" dirty="0">
                <a:ea typeface="+mn-lt"/>
                <a:cs typeface="+mn-lt"/>
              </a:rPr>
              <a:t>, przedstawicieli ministra oraz, za zgodą obwinionego, dla przedstawiciela związku zawodowego, którego obwiniony jest członkiem (293 ust.5).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1227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D8391F-A79F-4CB9-B510-9B039CFBB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ea typeface="+mj-lt"/>
                <a:cs typeface="+mj-lt"/>
              </a:rPr>
              <a:t>Skład </a:t>
            </a:r>
            <a:r>
              <a:rPr lang="pl-PL" b="1" dirty="0" err="1">
                <a:ea typeface="+mj-lt"/>
                <a:cs typeface="+mj-lt"/>
              </a:rPr>
              <a:t>RGNiSW</a:t>
            </a:r>
            <a:endParaRPr lang="pl-PL" dirty="0" err="1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3B0147-6E59-4B3E-A961-C3192B8C3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2 przedstawicieli pracowników wybranych przez reprezentatywne organizacje związków zawodowych (art. 393 ust.5)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63238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5550F5-5E98-43BA-B4EA-4014F72C2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000" b="1" dirty="0">
                <a:ea typeface="+mj-lt"/>
                <a:cs typeface="+mj-lt"/>
              </a:rPr>
              <a:t>Zasady przetwarzania danych osobowych do celów badań naukowych i prac rozwojowych</a:t>
            </a:r>
            <a:endParaRPr lang="pl-PL" sz="4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7B4137-9A28-4D34-AFDF-C6D9ECF9A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pl-PL" dirty="0">
                <a:ea typeface="+mn-lt"/>
                <a:cs typeface="+mn-lt"/>
              </a:rPr>
              <a:t>W zakresie niezbędnym do prowadzenia badań naukowych i prac rozwojowych dopuszcza się przetwarzanie danych osobowych ujawniających pochodzenie rasowe lub etniczne, poglądy polityczne, przekonania religijne lub światopoglądowe, przynależność do związków zawodowych oraz przetwarzanie danych genetycznych, danych biometrycznych w celu jednoznacznego zidentyfikowania osoby fizycznej lub danych dotyczących zdrowia, seksualności lub orientacji seksualnej tej osoby, pod warunkiem że publikowanie wyników tych badań i prac następuje w sposób uniemożliwiający identyfikację osoby fizycznej, której dane zostały przetworzone (art.469b ust.2)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7781094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AnalogousFromRegularSeedRightStep">
      <a:dk1>
        <a:srgbClr val="000000"/>
      </a:dk1>
      <a:lt1>
        <a:srgbClr val="FFFFFF"/>
      </a:lt1>
      <a:dk2>
        <a:srgbClr val="1A212F"/>
      </a:dk2>
      <a:lt2>
        <a:srgbClr val="F3F0F2"/>
      </a:lt2>
      <a:accent1>
        <a:srgbClr val="24B660"/>
      </a:accent1>
      <a:accent2>
        <a:srgbClr val="17B499"/>
      </a:accent2>
      <a:accent3>
        <a:srgbClr val="28ACD7"/>
      </a:accent3>
      <a:accent4>
        <a:srgbClr val="1B58D1"/>
      </a:accent4>
      <a:accent5>
        <a:srgbClr val="3E2FE4"/>
      </a:accent5>
      <a:accent6>
        <a:srgbClr val="751BD1"/>
      </a:accent6>
      <a:hlink>
        <a:srgbClr val="BF3F8A"/>
      </a:hlink>
      <a:folHlink>
        <a:srgbClr val="7F7F7F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JuxtaposeVTI</vt:lpstr>
      <vt:lpstr>Pozycja związków zawodowych w szkolnictwie wyższym</vt:lpstr>
      <vt:lpstr>Rozstrzygnięcia organów uczelni a uprawnienia związków zawodowych</vt:lpstr>
      <vt:lpstr>Senat </vt:lpstr>
      <vt:lpstr>Opiniowanie statutu</vt:lpstr>
      <vt:lpstr>Okresowa ocena nauczycieli akademickich</vt:lpstr>
      <vt:lpstr>Odpisy na zakładowy fundusz świadczeń socjalnych</vt:lpstr>
      <vt:lpstr>Rozprawa dyscyplinarna</vt:lpstr>
      <vt:lpstr>Skład RGNiSW</vt:lpstr>
      <vt:lpstr>Zasady przetwarzania danych osobowych do celów badań naukowych i prac rozwojowych</vt:lpstr>
      <vt:lpstr>REgulacje płacowe z rozporządzenia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/>
  <cp:revision>82</cp:revision>
  <dcterms:created xsi:type="dcterms:W3CDTF">2022-01-10T23:43:56Z</dcterms:created>
  <dcterms:modified xsi:type="dcterms:W3CDTF">2022-01-11T00:43:50Z</dcterms:modified>
</cp:coreProperties>
</file>