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7CB7CC-5EFA-45A3-AAF1-1E929AE265DA}" v="364" dt="2022-01-10T17:49:48.638"/>
    <p1510:client id="{3D6FE2CA-720F-F7A2-4ECA-3DC5D10296B5}" v="35" dt="2022-01-10T20:58:06.946"/>
    <p1510:client id="{550422B7-22A3-70A5-ADF6-FA9FE431AF85}" v="170" dt="2022-01-10T20:56:19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ławomir Driczinski" userId="S::slawomir.driczinski@usz.edu.pl::3bf296d9-21d5-4cc3-adfe-cba68cc17951" providerId="AD" clId="Web-{550422B7-22A3-70A5-ADF6-FA9FE431AF85}"/>
    <pc:docChg chg="modSld">
      <pc:chgData name="Sławomir Driczinski" userId="S::slawomir.driczinski@usz.edu.pl::3bf296d9-21d5-4cc3-adfe-cba68cc17951" providerId="AD" clId="Web-{550422B7-22A3-70A5-ADF6-FA9FE431AF85}" dt="2022-01-10T20:56:19.223" v="164" actId="20577"/>
      <pc:docMkLst>
        <pc:docMk/>
      </pc:docMkLst>
      <pc:sldChg chg="addSp delSp modSp">
        <pc:chgData name="Sławomir Driczinski" userId="S::slawomir.driczinski@usz.edu.pl::3bf296d9-21d5-4cc3-adfe-cba68cc17951" providerId="AD" clId="Web-{550422B7-22A3-70A5-ADF6-FA9FE431AF85}" dt="2022-01-10T20:56:19.223" v="164" actId="20577"/>
        <pc:sldMkLst>
          <pc:docMk/>
          <pc:sldMk cId="891057040" sldId="268"/>
        </pc:sldMkLst>
        <pc:spChg chg="mod">
          <ac:chgData name="Sławomir Driczinski" userId="S::slawomir.driczinski@usz.edu.pl::3bf296d9-21d5-4cc3-adfe-cba68cc17951" providerId="AD" clId="Web-{550422B7-22A3-70A5-ADF6-FA9FE431AF85}" dt="2022-01-10T20:56:19.223" v="164" actId="20577"/>
          <ac:spMkLst>
            <pc:docMk/>
            <pc:sldMk cId="891057040" sldId="268"/>
            <ac:spMk id="3" creationId="{462C7455-89D5-4C9D-A441-68141F978875}"/>
          </ac:spMkLst>
        </pc:spChg>
        <pc:spChg chg="add del mod">
          <ac:chgData name="Sławomir Driczinski" userId="S::slawomir.driczinski@usz.edu.pl::3bf296d9-21d5-4cc3-adfe-cba68cc17951" providerId="AD" clId="Web-{550422B7-22A3-70A5-ADF6-FA9FE431AF85}" dt="2022-01-10T20:54:52.456" v="45"/>
          <ac:spMkLst>
            <pc:docMk/>
            <pc:sldMk cId="891057040" sldId="268"/>
            <ac:spMk id="4" creationId="{D702FE95-3616-4221-9E75-A89F1BBE3823}"/>
          </ac:spMkLst>
        </pc:spChg>
        <pc:spChg chg="add del mod">
          <ac:chgData name="Sławomir Driczinski" userId="S::slawomir.driczinski@usz.edu.pl::3bf296d9-21d5-4cc3-adfe-cba68cc17951" providerId="AD" clId="Web-{550422B7-22A3-70A5-ADF6-FA9FE431AF85}" dt="2022-01-10T20:55:00.003" v="48"/>
          <ac:spMkLst>
            <pc:docMk/>
            <pc:sldMk cId="891057040" sldId="268"/>
            <ac:spMk id="5" creationId="{3F6EC14C-F85B-413B-9858-79D5971C73E8}"/>
          </ac:spMkLst>
        </pc:spChg>
      </pc:sldChg>
    </pc:docChg>
  </pc:docChgLst>
  <pc:docChgLst>
    <pc:chgData name="Sławomir Driczinski" userId="S::slawomir.driczinski@usz.edu.pl::3bf296d9-21d5-4cc3-adfe-cba68cc17951" providerId="AD" clId="Web-{3D6FE2CA-720F-F7A2-4ECA-3DC5D10296B5}"/>
    <pc:docChg chg="modSld">
      <pc:chgData name="Sławomir Driczinski" userId="S::slawomir.driczinski@usz.edu.pl::3bf296d9-21d5-4cc3-adfe-cba68cc17951" providerId="AD" clId="Web-{3D6FE2CA-720F-F7A2-4ECA-3DC5D10296B5}" dt="2022-01-10T20:58:06.946" v="35" actId="20577"/>
      <pc:docMkLst>
        <pc:docMk/>
      </pc:docMkLst>
      <pc:sldChg chg="modSp">
        <pc:chgData name="Sławomir Driczinski" userId="S::slawomir.driczinski@usz.edu.pl::3bf296d9-21d5-4cc3-adfe-cba68cc17951" providerId="AD" clId="Web-{3D6FE2CA-720F-F7A2-4ECA-3DC5D10296B5}" dt="2022-01-10T20:58:06.946" v="35" actId="20577"/>
        <pc:sldMkLst>
          <pc:docMk/>
          <pc:sldMk cId="891057040" sldId="268"/>
        </pc:sldMkLst>
        <pc:spChg chg="mod">
          <ac:chgData name="Sławomir Driczinski" userId="S::slawomir.driczinski@usz.edu.pl::3bf296d9-21d5-4cc3-adfe-cba68cc17951" providerId="AD" clId="Web-{3D6FE2CA-720F-F7A2-4ECA-3DC5D10296B5}" dt="2022-01-10T20:58:06.946" v="35" actId="20577"/>
          <ac:spMkLst>
            <pc:docMk/>
            <pc:sldMk cId="891057040" sldId="268"/>
            <ac:spMk id="3" creationId="{462C7455-89D5-4C9D-A441-68141F978875}"/>
          </ac:spMkLst>
        </pc:spChg>
      </pc:sldChg>
    </pc:docChg>
  </pc:docChgLst>
  <pc:docChgLst>
    <pc:chgData name="Sławomir Driczinski" userId="S::slawomir.driczinski@usz.edu.pl::3bf296d9-21d5-4cc3-adfe-cba68cc17951" providerId="AD" clId="Web-{337CB7CC-5EFA-45A3-AAF1-1E929AE265DA}"/>
    <pc:docChg chg="addSld modSld addMainMaster delMainMaster">
      <pc:chgData name="Sławomir Driczinski" userId="S::slawomir.driczinski@usz.edu.pl::3bf296d9-21d5-4cc3-adfe-cba68cc17951" providerId="AD" clId="Web-{337CB7CC-5EFA-45A3-AAF1-1E929AE265DA}" dt="2022-01-10T17:49:48.638" v="361" actId="20577"/>
      <pc:docMkLst>
        <pc:docMk/>
      </pc:docMkLst>
      <pc:sldChg chg="addSp modSp mod setBg modClrScheme chgLayout">
        <pc:chgData name="Sławomir Driczinski" userId="S::slawomir.driczinski@usz.edu.pl::3bf296d9-21d5-4cc3-adfe-cba68cc17951" providerId="AD" clId="Web-{337CB7CC-5EFA-45A3-AAF1-1E929AE265DA}" dt="2022-01-10T16:15:49.787" v="3" actId="20577"/>
        <pc:sldMkLst>
          <pc:docMk/>
          <pc:sldMk cId="650317164" sldId="256"/>
        </pc:sldMkLst>
        <pc:spChg chg="mod">
          <ac:chgData name="Sławomir Driczinski" userId="S::slawomir.driczinski@usz.edu.pl::3bf296d9-21d5-4cc3-adfe-cba68cc17951" providerId="AD" clId="Web-{337CB7CC-5EFA-45A3-AAF1-1E929AE265DA}" dt="2022-01-10T16:15:49.787" v="3" actId="20577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Sławomir Driczinski" userId="S::slawomir.driczinski@usz.edu.pl::3bf296d9-21d5-4cc3-adfe-cba68cc17951" providerId="AD" clId="Web-{337CB7CC-5EFA-45A3-AAF1-1E929AE265DA}" dt="2022-01-10T16:15:42.162" v="0"/>
          <ac:spMkLst>
            <pc:docMk/>
            <pc:sldMk cId="650317164" sldId="256"/>
            <ac:spMk id="3" creationId="{00000000-0000-0000-0000-000000000000}"/>
          </ac:spMkLst>
        </pc:spChg>
        <pc:spChg chg="add">
          <ac:chgData name="Sławomir Driczinski" userId="S::slawomir.driczinski@usz.edu.pl::3bf296d9-21d5-4cc3-adfe-cba68cc17951" providerId="AD" clId="Web-{337CB7CC-5EFA-45A3-AAF1-1E929AE265DA}" dt="2022-01-10T16:15:42.162" v="0"/>
          <ac:spMkLst>
            <pc:docMk/>
            <pc:sldMk cId="650317164" sldId="256"/>
            <ac:spMk id="9" creationId="{7A18C9FB-EC4C-4DAE-8F7D-C6E5AF607958}"/>
          </ac:spMkLst>
        </pc:spChg>
        <pc:spChg chg="add">
          <ac:chgData name="Sławomir Driczinski" userId="S::slawomir.driczinski@usz.edu.pl::3bf296d9-21d5-4cc3-adfe-cba68cc17951" providerId="AD" clId="Web-{337CB7CC-5EFA-45A3-AAF1-1E929AE265DA}" dt="2022-01-10T16:15:42.162" v="0"/>
          <ac:spMkLst>
            <pc:docMk/>
            <pc:sldMk cId="650317164" sldId="256"/>
            <ac:spMk id="11" creationId="{F47DB6CD-8E9E-4643-B3B6-01BD80429B3C}"/>
          </ac:spMkLst>
        </pc:spChg>
        <pc:picChg chg="add">
          <ac:chgData name="Sławomir Driczinski" userId="S::slawomir.driczinski@usz.edu.pl::3bf296d9-21d5-4cc3-adfe-cba68cc17951" providerId="AD" clId="Web-{337CB7CC-5EFA-45A3-AAF1-1E929AE265DA}" dt="2022-01-10T16:15:42.162" v="0"/>
          <ac:picMkLst>
            <pc:docMk/>
            <pc:sldMk cId="650317164" sldId="256"/>
            <ac:picMk id="4" creationId="{46632238-59B8-44D8-AFED-A020DF2098AA}"/>
          </ac:picMkLst>
        </pc:picChg>
      </pc:sldChg>
      <pc:sldChg chg="modSp new">
        <pc:chgData name="Sławomir Driczinski" userId="S::slawomir.driczinski@usz.edu.pl::3bf296d9-21d5-4cc3-adfe-cba68cc17951" providerId="AD" clId="Web-{337CB7CC-5EFA-45A3-AAF1-1E929AE265DA}" dt="2022-01-10T17:12:15.247" v="45" actId="20577"/>
        <pc:sldMkLst>
          <pc:docMk/>
          <pc:sldMk cId="1063112465" sldId="257"/>
        </pc:sldMkLst>
        <pc:spChg chg="mod">
          <ac:chgData name="Sławomir Driczinski" userId="S::slawomir.driczinski@usz.edu.pl::3bf296d9-21d5-4cc3-adfe-cba68cc17951" providerId="AD" clId="Web-{337CB7CC-5EFA-45A3-AAF1-1E929AE265DA}" dt="2022-01-10T17:11:39.496" v="27" actId="20577"/>
          <ac:spMkLst>
            <pc:docMk/>
            <pc:sldMk cId="1063112465" sldId="257"/>
            <ac:spMk id="2" creationId="{44869941-4464-4652-A463-74862C2EFD1B}"/>
          </ac:spMkLst>
        </pc:spChg>
        <pc:spChg chg="mod">
          <ac:chgData name="Sławomir Driczinski" userId="S::slawomir.driczinski@usz.edu.pl::3bf296d9-21d5-4cc3-adfe-cba68cc17951" providerId="AD" clId="Web-{337CB7CC-5EFA-45A3-AAF1-1E929AE265DA}" dt="2022-01-10T17:12:15.247" v="45" actId="20577"/>
          <ac:spMkLst>
            <pc:docMk/>
            <pc:sldMk cId="1063112465" sldId="257"/>
            <ac:spMk id="3" creationId="{A9BD5A00-10D2-4EF1-A575-1CBDE843F494}"/>
          </ac:spMkLst>
        </pc:spChg>
      </pc:sldChg>
      <pc:sldChg chg="modSp new">
        <pc:chgData name="Sławomir Driczinski" userId="S::slawomir.driczinski@usz.edu.pl::3bf296d9-21d5-4cc3-adfe-cba68cc17951" providerId="AD" clId="Web-{337CB7CC-5EFA-45A3-AAF1-1E929AE265DA}" dt="2022-01-10T17:14:03.719" v="82" actId="20577"/>
        <pc:sldMkLst>
          <pc:docMk/>
          <pc:sldMk cId="1577070377" sldId="258"/>
        </pc:sldMkLst>
        <pc:spChg chg="mod">
          <ac:chgData name="Sławomir Driczinski" userId="S::slawomir.driczinski@usz.edu.pl::3bf296d9-21d5-4cc3-adfe-cba68cc17951" providerId="AD" clId="Web-{337CB7CC-5EFA-45A3-AAF1-1E929AE265DA}" dt="2022-01-10T17:13:34.186" v="64" actId="20577"/>
          <ac:spMkLst>
            <pc:docMk/>
            <pc:sldMk cId="1577070377" sldId="258"/>
            <ac:spMk id="2" creationId="{BD3907FB-DC69-40CF-B081-46C653FDCCAD}"/>
          </ac:spMkLst>
        </pc:spChg>
        <pc:spChg chg="mod">
          <ac:chgData name="Sławomir Driczinski" userId="S::slawomir.driczinski@usz.edu.pl::3bf296d9-21d5-4cc3-adfe-cba68cc17951" providerId="AD" clId="Web-{337CB7CC-5EFA-45A3-AAF1-1E929AE265DA}" dt="2022-01-10T17:14:03.719" v="82" actId="20577"/>
          <ac:spMkLst>
            <pc:docMk/>
            <pc:sldMk cId="1577070377" sldId="258"/>
            <ac:spMk id="3" creationId="{AF910D50-EA94-41B1-BAF7-DEE994FCF4CE}"/>
          </ac:spMkLst>
        </pc:spChg>
      </pc:sldChg>
      <pc:sldChg chg="modSp new">
        <pc:chgData name="Sławomir Driczinski" userId="S::slawomir.driczinski@usz.edu.pl::3bf296d9-21d5-4cc3-adfe-cba68cc17951" providerId="AD" clId="Web-{337CB7CC-5EFA-45A3-AAF1-1E929AE265DA}" dt="2022-01-10T17:15:52.065" v="126" actId="20577"/>
        <pc:sldMkLst>
          <pc:docMk/>
          <pc:sldMk cId="1631202969" sldId="259"/>
        </pc:sldMkLst>
        <pc:spChg chg="mod">
          <ac:chgData name="Sławomir Driczinski" userId="S::slawomir.driczinski@usz.edu.pl::3bf296d9-21d5-4cc3-adfe-cba68cc17951" providerId="AD" clId="Web-{337CB7CC-5EFA-45A3-AAF1-1E929AE265DA}" dt="2022-01-10T17:14:51.814" v="117" actId="20577"/>
          <ac:spMkLst>
            <pc:docMk/>
            <pc:sldMk cId="1631202969" sldId="259"/>
            <ac:spMk id="2" creationId="{6F2EF027-EFD1-4879-9FA7-1D096C1C5494}"/>
          </ac:spMkLst>
        </pc:spChg>
        <pc:spChg chg="mod">
          <ac:chgData name="Sławomir Driczinski" userId="S::slawomir.driczinski@usz.edu.pl::3bf296d9-21d5-4cc3-adfe-cba68cc17951" providerId="AD" clId="Web-{337CB7CC-5EFA-45A3-AAF1-1E929AE265DA}" dt="2022-01-10T17:15:52.065" v="126" actId="20577"/>
          <ac:spMkLst>
            <pc:docMk/>
            <pc:sldMk cId="1631202969" sldId="259"/>
            <ac:spMk id="3" creationId="{C8B03713-E0FC-4B26-B215-7806A789A016}"/>
          </ac:spMkLst>
        </pc:spChg>
      </pc:sldChg>
      <pc:sldChg chg="modSp new">
        <pc:chgData name="Sławomir Driczinski" userId="S::slawomir.driczinski@usz.edu.pl::3bf296d9-21d5-4cc3-adfe-cba68cc17951" providerId="AD" clId="Web-{337CB7CC-5EFA-45A3-AAF1-1E929AE265DA}" dt="2022-01-10T17:18:10.538" v="140" actId="20577"/>
        <pc:sldMkLst>
          <pc:docMk/>
          <pc:sldMk cId="3135218975" sldId="260"/>
        </pc:sldMkLst>
        <pc:spChg chg="mod">
          <ac:chgData name="Sławomir Driczinski" userId="S::slawomir.driczinski@usz.edu.pl::3bf296d9-21d5-4cc3-adfe-cba68cc17951" providerId="AD" clId="Web-{337CB7CC-5EFA-45A3-AAF1-1E929AE265DA}" dt="2022-01-10T17:17:26.365" v="137" actId="20577"/>
          <ac:spMkLst>
            <pc:docMk/>
            <pc:sldMk cId="3135218975" sldId="260"/>
            <ac:spMk id="2" creationId="{FD7249C7-810A-4026-A513-4707995830E2}"/>
          </ac:spMkLst>
        </pc:spChg>
        <pc:spChg chg="mod">
          <ac:chgData name="Sławomir Driczinski" userId="S::slawomir.driczinski@usz.edu.pl::3bf296d9-21d5-4cc3-adfe-cba68cc17951" providerId="AD" clId="Web-{337CB7CC-5EFA-45A3-AAF1-1E929AE265DA}" dt="2022-01-10T17:18:10.538" v="140" actId="20577"/>
          <ac:spMkLst>
            <pc:docMk/>
            <pc:sldMk cId="3135218975" sldId="260"/>
            <ac:spMk id="3" creationId="{29BA4506-E1B1-48AB-B8A3-B1A11E88624B}"/>
          </ac:spMkLst>
        </pc:spChg>
      </pc:sldChg>
      <pc:sldChg chg="modSp new">
        <pc:chgData name="Sławomir Driczinski" userId="S::slawomir.driczinski@usz.edu.pl::3bf296d9-21d5-4cc3-adfe-cba68cc17951" providerId="AD" clId="Web-{337CB7CC-5EFA-45A3-AAF1-1E929AE265DA}" dt="2022-01-10T17:20:40.261" v="191" actId="20577"/>
        <pc:sldMkLst>
          <pc:docMk/>
          <pc:sldMk cId="743736852" sldId="261"/>
        </pc:sldMkLst>
        <pc:spChg chg="mod">
          <ac:chgData name="Sławomir Driczinski" userId="S::slawomir.driczinski@usz.edu.pl::3bf296d9-21d5-4cc3-adfe-cba68cc17951" providerId="AD" clId="Web-{337CB7CC-5EFA-45A3-AAF1-1E929AE265DA}" dt="2022-01-10T17:18:47.586" v="145" actId="20577"/>
          <ac:spMkLst>
            <pc:docMk/>
            <pc:sldMk cId="743736852" sldId="261"/>
            <ac:spMk id="2" creationId="{26FE9920-58F6-4BAE-9D90-CCADDC5B7616}"/>
          </ac:spMkLst>
        </pc:spChg>
        <pc:spChg chg="mod">
          <ac:chgData name="Sławomir Driczinski" userId="S::slawomir.driczinski@usz.edu.pl::3bf296d9-21d5-4cc3-adfe-cba68cc17951" providerId="AD" clId="Web-{337CB7CC-5EFA-45A3-AAF1-1E929AE265DA}" dt="2022-01-10T17:20:40.261" v="191" actId="20577"/>
          <ac:spMkLst>
            <pc:docMk/>
            <pc:sldMk cId="743736852" sldId="261"/>
            <ac:spMk id="3" creationId="{8AB72D1A-6016-44E5-8D8D-7D30214B6985}"/>
          </ac:spMkLst>
        </pc:spChg>
      </pc:sldChg>
      <pc:sldChg chg="modSp new">
        <pc:chgData name="Sławomir Driczinski" userId="S::slawomir.driczinski@usz.edu.pl::3bf296d9-21d5-4cc3-adfe-cba68cc17951" providerId="AD" clId="Web-{337CB7CC-5EFA-45A3-AAF1-1E929AE265DA}" dt="2022-01-10T17:25:20.612" v="220" actId="20577"/>
        <pc:sldMkLst>
          <pc:docMk/>
          <pc:sldMk cId="3986681086" sldId="262"/>
        </pc:sldMkLst>
        <pc:spChg chg="mod">
          <ac:chgData name="Sławomir Driczinski" userId="S::slawomir.driczinski@usz.edu.pl::3bf296d9-21d5-4cc3-adfe-cba68cc17951" providerId="AD" clId="Web-{337CB7CC-5EFA-45A3-AAF1-1E929AE265DA}" dt="2022-01-10T17:20:55.199" v="196" actId="20577"/>
          <ac:spMkLst>
            <pc:docMk/>
            <pc:sldMk cId="3986681086" sldId="262"/>
            <ac:spMk id="2" creationId="{6D44A0DD-781D-42CD-ACF2-0A1B4502441B}"/>
          </ac:spMkLst>
        </pc:spChg>
        <pc:spChg chg="mod">
          <ac:chgData name="Sławomir Driczinski" userId="S::slawomir.driczinski@usz.edu.pl::3bf296d9-21d5-4cc3-adfe-cba68cc17951" providerId="AD" clId="Web-{337CB7CC-5EFA-45A3-AAF1-1E929AE265DA}" dt="2022-01-10T17:25:20.612" v="220" actId="20577"/>
          <ac:spMkLst>
            <pc:docMk/>
            <pc:sldMk cId="3986681086" sldId="262"/>
            <ac:spMk id="3" creationId="{07EE47B6-9143-4784-BFC0-1481E2F03294}"/>
          </ac:spMkLst>
        </pc:spChg>
      </pc:sldChg>
      <pc:sldChg chg="modSp new">
        <pc:chgData name="Sławomir Driczinski" userId="S::slawomir.driczinski@usz.edu.pl::3bf296d9-21d5-4cc3-adfe-cba68cc17951" providerId="AD" clId="Web-{337CB7CC-5EFA-45A3-AAF1-1E929AE265DA}" dt="2022-01-10T17:26:31.146" v="253" actId="20577"/>
        <pc:sldMkLst>
          <pc:docMk/>
          <pc:sldMk cId="1693147307" sldId="263"/>
        </pc:sldMkLst>
        <pc:spChg chg="mod">
          <ac:chgData name="Sławomir Driczinski" userId="S::slawomir.driczinski@usz.edu.pl::3bf296d9-21d5-4cc3-adfe-cba68cc17951" providerId="AD" clId="Web-{337CB7CC-5EFA-45A3-AAF1-1E929AE265DA}" dt="2022-01-10T17:25:44.566" v="249" actId="20577"/>
          <ac:spMkLst>
            <pc:docMk/>
            <pc:sldMk cId="1693147307" sldId="263"/>
            <ac:spMk id="2" creationId="{12B512E7-4CA7-4F9A-A3A4-D79481166053}"/>
          </ac:spMkLst>
        </pc:spChg>
        <pc:spChg chg="mod">
          <ac:chgData name="Sławomir Driczinski" userId="S::slawomir.driczinski@usz.edu.pl::3bf296d9-21d5-4cc3-adfe-cba68cc17951" providerId="AD" clId="Web-{337CB7CC-5EFA-45A3-AAF1-1E929AE265DA}" dt="2022-01-10T17:26:31.146" v="253" actId="20577"/>
          <ac:spMkLst>
            <pc:docMk/>
            <pc:sldMk cId="1693147307" sldId="263"/>
            <ac:spMk id="3" creationId="{1A98FD93-5931-487F-9CE9-2D3C631BC757}"/>
          </ac:spMkLst>
        </pc:spChg>
      </pc:sldChg>
      <pc:sldChg chg="modSp new">
        <pc:chgData name="Sławomir Driczinski" userId="S::slawomir.driczinski@usz.edu.pl::3bf296d9-21d5-4cc3-adfe-cba68cc17951" providerId="AD" clId="Web-{337CB7CC-5EFA-45A3-AAF1-1E929AE265DA}" dt="2022-01-10T17:36:34.288" v="293" actId="20577"/>
        <pc:sldMkLst>
          <pc:docMk/>
          <pc:sldMk cId="4231916322" sldId="264"/>
        </pc:sldMkLst>
        <pc:spChg chg="mod">
          <ac:chgData name="Sławomir Driczinski" userId="S::slawomir.driczinski@usz.edu.pl::3bf296d9-21d5-4cc3-adfe-cba68cc17951" providerId="AD" clId="Web-{337CB7CC-5EFA-45A3-AAF1-1E929AE265DA}" dt="2022-01-10T17:35:34.318" v="274" actId="20577"/>
          <ac:spMkLst>
            <pc:docMk/>
            <pc:sldMk cId="4231916322" sldId="264"/>
            <ac:spMk id="2" creationId="{4BE6778A-9B44-4A67-9C65-0A0D5D5961AA}"/>
          </ac:spMkLst>
        </pc:spChg>
        <pc:spChg chg="mod">
          <ac:chgData name="Sławomir Driczinski" userId="S::slawomir.driczinski@usz.edu.pl::3bf296d9-21d5-4cc3-adfe-cba68cc17951" providerId="AD" clId="Web-{337CB7CC-5EFA-45A3-AAF1-1E929AE265DA}" dt="2022-01-10T17:36:34.288" v="293" actId="20577"/>
          <ac:spMkLst>
            <pc:docMk/>
            <pc:sldMk cId="4231916322" sldId="264"/>
            <ac:spMk id="3" creationId="{B62EFF79-A86A-439F-80A2-C1960D08D7CA}"/>
          </ac:spMkLst>
        </pc:spChg>
      </pc:sldChg>
      <pc:sldChg chg="modSp new">
        <pc:chgData name="Sławomir Driczinski" userId="S::slawomir.driczinski@usz.edu.pl::3bf296d9-21d5-4cc3-adfe-cba68cc17951" providerId="AD" clId="Web-{337CB7CC-5EFA-45A3-AAF1-1E929AE265DA}" dt="2022-01-10T17:40:14.185" v="316" actId="20577"/>
        <pc:sldMkLst>
          <pc:docMk/>
          <pc:sldMk cId="3724682161" sldId="265"/>
        </pc:sldMkLst>
        <pc:spChg chg="mod">
          <ac:chgData name="Sławomir Driczinski" userId="S::slawomir.driczinski@usz.edu.pl::3bf296d9-21d5-4cc3-adfe-cba68cc17951" providerId="AD" clId="Web-{337CB7CC-5EFA-45A3-AAF1-1E929AE265DA}" dt="2022-01-10T17:38:59.745" v="306" actId="20577"/>
          <ac:spMkLst>
            <pc:docMk/>
            <pc:sldMk cId="3724682161" sldId="265"/>
            <ac:spMk id="2" creationId="{FDD613BC-7454-4BC5-9E2C-718D02AAC5FF}"/>
          </ac:spMkLst>
        </pc:spChg>
        <pc:spChg chg="mod">
          <ac:chgData name="Sławomir Driczinski" userId="S::slawomir.driczinski@usz.edu.pl::3bf296d9-21d5-4cc3-adfe-cba68cc17951" providerId="AD" clId="Web-{337CB7CC-5EFA-45A3-AAF1-1E929AE265DA}" dt="2022-01-10T17:40:14.185" v="316" actId="20577"/>
          <ac:spMkLst>
            <pc:docMk/>
            <pc:sldMk cId="3724682161" sldId="265"/>
            <ac:spMk id="3" creationId="{D46743AE-9457-4BC5-8B1F-CF1296459302}"/>
          </ac:spMkLst>
        </pc:spChg>
      </pc:sldChg>
      <pc:sldChg chg="modSp new">
        <pc:chgData name="Sławomir Driczinski" userId="S::slawomir.driczinski@usz.edu.pl::3bf296d9-21d5-4cc3-adfe-cba68cc17951" providerId="AD" clId="Web-{337CB7CC-5EFA-45A3-AAF1-1E929AE265DA}" dt="2022-01-10T17:46:57.540" v="331" actId="20577"/>
        <pc:sldMkLst>
          <pc:docMk/>
          <pc:sldMk cId="3496240944" sldId="266"/>
        </pc:sldMkLst>
        <pc:spChg chg="mod">
          <ac:chgData name="Sławomir Driczinski" userId="S::slawomir.driczinski@usz.edu.pl::3bf296d9-21d5-4cc3-adfe-cba68cc17951" providerId="AD" clId="Web-{337CB7CC-5EFA-45A3-AAF1-1E929AE265DA}" dt="2022-01-10T17:42:48.345" v="327" actId="20577"/>
          <ac:spMkLst>
            <pc:docMk/>
            <pc:sldMk cId="3496240944" sldId="266"/>
            <ac:spMk id="2" creationId="{D55BCEB3-7AA5-4F49-892B-EF708EB67AB9}"/>
          </ac:spMkLst>
        </pc:spChg>
        <pc:spChg chg="mod">
          <ac:chgData name="Sławomir Driczinski" userId="S::slawomir.driczinski@usz.edu.pl::3bf296d9-21d5-4cc3-adfe-cba68cc17951" providerId="AD" clId="Web-{337CB7CC-5EFA-45A3-AAF1-1E929AE265DA}" dt="2022-01-10T17:46:57.540" v="331" actId="20577"/>
          <ac:spMkLst>
            <pc:docMk/>
            <pc:sldMk cId="3496240944" sldId="266"/>
            <ac:spMk id="3" creationId="{47E88033-9A45-45A2-9E05-616610C8733A}"/>
          </ac:spMkLst>
        </pc:spChg>
      </pc:sldChg>
      <pc:sldChg chg="modSp new">
        <pc:chgData name="Sławomir Driczinski" userId="S::slawomir.driczinski@usz.edu.pl::3bf296d9-21d5-4cc3-adfe-cba68cc17951" providerId="AD" clId="Web-{337CB7CC-5EFA-45A3-AAF1-1E929AE265DA}" dt="2022-01-10T17:49:00.543" v="348" actId="20577"/>
        <pc:sldMkLst>
          <pc:docMk/>
          <pc:sldMk cId="3726582800" sldId="267"/>
        </pc:sldMkLst>
        <pc:spChg chg="mod">
          <ac:chgData name="Sławomir Driczinski" userId="S::slawomir.driczinski@usz.edu.pl::3bf296d9-21d5-4cc3-adfe-cba68cc17951" providerId="AD" clId="Web-{337CB7CC-5EFA-45A3-AAF1-1E929AE265DA}" dt="2022-01-10T17:48:31.464" v="345" actId="20577"/>
          <ac:spMkLst>
            <pc:docMk/>
            <pc:sldMk cId="3726582800" sldId="267"/>
            <ac:spMk id="2" creationId="{22657BF5-C49A-4E12-A287-CD29E37A0C62}"/>
          </ac:spMkLst>
        </pc:spChg>
        <pc:spChg chg="mod">
          <ac:chgData name="Sławomir Driczinski" userId="S::slawomir.driczinski@usz.edu.pl::3bf296d9-21d5-4cc3-adfe-cba68cc17951" providerId="AD" clId="Web-{337CB7CC-5EFA-45A3-AAF1-1E929AE265DA}" dt="2022-01-10T17:49:00.543" v="348" actId="20577"/>
          <ac:spMkLst>
            <pc:docMk/>
            <pc:sldMk cId="3726582800" sldId="267"/>
            <ac:spMk id="3" creationId="{5F624E0E-F1F7-47EE-9B31-B432E481E4CC}"/>
          </ac:spMkLst>
        </pc:spChg>
      </pc:sldChg>
      <pc:sldChg chg="modSp new">
        <pc:chgData name="Sławomir Driczinski" userId="S::slawomir.driczinski@usz.edu.pl::3bf296d9-21d5-4cc3-adfe-cba68cc17951" providerId="AD" clId="Web-{337CB7CC-5EFA-45A3-AAF1-1E929AE265DA}" dt="2022-01-10T17:49:48.638" v="361" actId="20577"/>
        <pc:sldMkLst>
          <pc:docMk/>
          <pc:sldMk cId="891057040" sldId="268"/>
        </pc:sldMkLst>
        <pc:spChg chg="mod">
          <ac:chgData name="Sławomir Driczinski" userId="S::slawomir.driczinski@usz.edu.pl::3bf296d9-21d5-4cc3-adfe-cba68cc17951" providerId="AD" clId="Web-{337CB7CC-5EFA-45A3-AAF1-1E929AE265DA}" dt="2022-01-10T17:49:44.623" v="358" actId="20577"/>
          <ac:spMkLst>
            <pc:docMk/>
            <pc:sldMk cId="891057040" sldId="268"/>
            <ac:spMk id="2" creationId="{D4906B17-BEAF-48A6-A03F-D41E50DD4A17}"/>
          </ac:spMkLst>
        </pc:spChg>
        <pc:spChg chg="mod">
          <ac:chgData name="Sławomir Driczinski" userId="S::slawomir.driczinski@usz.edu.pl::3bf296d9-21d5-4cc3-adfe-cba68cc17951" providerId="AD" clId="Web-{337CB7CC-5EFA-45A3-AAF1-1E929AE265DA}" dt="2022-01-10T17:49:48.638" v="361" actId="20577"/>
          <ac:spMkLst>
            <pc:docMk/>
            <pc:sldMk cId="891057040" sldId="268"/>
            <ac:spMk id="3" creationId="{462C7455-89D5-4C9D-A441-68141F978875}"/>
          </ac:spMkLst>
        </pc:spChg>
      </pc:sldChg>
      <pc:sldMasterChg chg="del delSldLayout">
        <pc:chgData name="Sławomir Driczinski" userId="S::slawomir.driczinski@usz.edu.pl::3bf296d9-21d5-4cc3-adfe-cba68cc17951" providerId="AD" clId="Web-{337CB7CC-5EFA-45A3-AAF1-1E929AE265DA}" dt="2022-01-10T16:15:42.162" v="0"/>
        <pc:sldMasterMkLst>
          <pc:docMk/>
          <pc:sldMasterMk cId="3926633689" sldId="2147483648"/>
        </pc:sldMasterMkLst>
        <pc:sldLayoutChg chg="del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3926633689" sldId="2147483648"/>
            <pc:sldLayoutMk cId="3391757436" sldId="2147483649"/>
          </pc:sldLayoutMkLst>
        </pc:sldLayoutChg>
        <pc:sldLayoutChg chg="del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3926633689" sldId="2147483648"/>
            <pc:sldLayoutMk cId="967380084" sldId="2147483650"/>
          </pc:sldLayoutMkLst>
        </pc:sldLayoutChg>
        <pc:sldLayoutChg chg="del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3926633689" sldId="2147483648"/>
            <pc:sldLayoutMk cId="13234121" sldId="2147483651"/>
          </pc:sldLayoutMkLst>
        </pc:sldLayoutChg>
        <pc:sldLayoutChg chg="del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3926633689" sldId="2147483648"/>
            <pc:sldLayoutMk cId="3883036252" sldId="2147483652"/>
          </pc:sldLayoutMkLst>
        </pc:sldLayoutChg>
        <pc:sldLayoutChg chg="del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3926633689" sldId="2147483648"/>
            <pc:sldLayoutMk cId="961808292" sldId="2147483653"/>
          </pc:sldLayoutMkLst>
        </pc:sldLayoutChg>
        <pc:sldLayoutChg chg="del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3926633689" sldId="2147483648"/>
            <pc:sldLayoutMk cId="1544797292" sldId="2147483654"/>
          </pc:sldLayoutMkLst>
        </pc:sldLayoutChg>
        <pc:sldLayoutChg chg="del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3926633689" sldId="2147483648"/>
            <pc:sldLayoutMk cId="1850839136" sldId="2147483655"/>
          </pc:sldLayoutMkLst>
        </pc:sldLayoutChg>
        <pc:sldLayoutChg chg="del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3926633689" sldId="2147483648"/>
            <pc:sldLayoutMk cId="2715530444" sldId="2147483656"/>
          </pc:sldLayoutMkLst>
        </pc:sldLayoutChg>
        <pc:sldLayoutChg chg="del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3926633689" sldId="2147483648"/>
            <pc:sldLayoutMk cId="3024906009" sldId="2147483657"/>
          </pc:sldLayoutMkLst>
        </pc:sldLayoutChg>
        <pc:sldLayoutChg chg="del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3926633689" sldId="2147483648"/>
            <pc:sldLayoutMk cId="2454508176" sldId="2147483658"/>
          </pc:sldLayoutMkLst>
        </pc:sldLayoutChg>
        <pc:sldLayoutChg chg="del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addSldLayout">
        <pc:chgData name="Sławomir Driczinski" userId="S::slawomir.driczinski@usz.edu.pl::3bf296d9-21d5-4cc3-adfe-cba68cc17951" providerId="AD" clId="Web-{337CB7CC-5EFA-45A3-AAF1-1E929AE265DA}" dt="2022-01-10T16:15:42.162" v="0"/>
        <pc:sldMasterMkLst>
          <pc:docMk/>
          <pc:sldMasterMk cId="1868428734" sldId="2147483699"/>
        </pc:sldMasterMkLst>
        <pc:sldLayoutChg chg="add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1868428734" sldId="2147483699"/>
            <pc:sldLayoutMk cId="2128100706" sldId="2147483688"/>
          </pc:sldLayoutMkLst>
        </pc:sldLayoutChg>
        <pc:sldLayoutChg chg="add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1868428734" sldId="2147483699"/>
            <pc:sldLayoutMk cId="3431772226" sldId="2147483689"/>
          </pc:sldLayoutMkLst>
        </pc:sldLayoutChg>
        <pc:sldLayoutChg chg="add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1868428734" sldId="2147483699"/>
            <pc:sldLayoutMk cId="3434119177" sldId="2147483690"/>
          </pc:sldLayoutMkLst>
        </pc:sldLayoutChg>
        <pc:sldLayoutChg chg="add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1868428734" sldId="2147483699"/>
            <pc:sldLayoutMk cId="143035316" sldId="2147483691"/>
          </pc:sldLayoutMkLst>
        </pc:sldLayoutChg>
        <pc:sldLayoutChg chg="add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1868428734" sldId="2147483699"/>
            <pc:sldLayoutMk cId="2315196451" sldId="2147483692"/>
          </pc:sldLayoutMkLst>
        </pc:sldLayoutChg>
        <pc:sldLayoutChg chg="add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1868428734" sldId="2147483699"/>
            <pc:sldLayoutMk cId="2924481179" sldId="2147483693"/>
          </pc:sldLayoutMkLst>
        </pc:sldLayoutChg>
        <pc:sldLayoutChg chg="add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1868428734" sldId="2147483699"/>
            <pc:sldLayoutMk cId="3043432113" sldId="2147483694"/>
          </pc:sldLayoutMkLst>
        </pc:sldLayoutChg>
        <pc:sldLayoutChg chg="add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1868428734" sldId="2147483699"/>
            <pc:sldLayoutMk cId="2985422551" sldId="2147483695"/>
          </pc:sldLayoutMkLst>
        </pc:sldLayoutChg>
        <pc:sldLayoutChg chg="add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1868428734" sldId="2147483699"/>
            <pc:sldLayoutMk cId="2643334494" sldId="2147483696"/>
          </pc:sldLayoutMkLst>
        </pc:sldLayoutChg>
        <pc:sldLayoutChg chg="add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1868428734" sldId="2147483699"/>
            <pc:sldLayoutMk cId="4213457778" sldId="2147483697"/>
          </pc:sldLayoutMkLst>
        </pc:sldLayoutChg>
        <pc:sldLayoutChg chg="add">
          <pc:chgData name="Sławomir Driczinski" userId="S::slawomir.driczinski@usz.edu.pl::3bf296d9-21d5-4cc3-adfe-cba68cc17951" providerId="AD" clId="Web-{337CB7CC-5EFA-45A3-AAF1-1E929AE265DA}" dt="2022-01-10T16:15:42.162" v="0"/>
          <pc:sldLayoutMkLst>
            <pc:docMk/>
            <pc:sldMasterMk cId="1868428734" sldId="2147483699"/>
            <pc:sldLayoutMk cId="4203017675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3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8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2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3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5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1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9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0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7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1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287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#/search-hypertext/16794195_art(32)_1?pit=2022-01-1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#/document/16795867?unitId=art(5)ust(7)&amp;cm=DOCUMEN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0" y="1524000"/>
            <a:ext cx="4572000" cy="2286000"/>
          </a:xfrm>
        </p:spPr>
        <p:txBody>
          <a:bodyPr>
            <a:normAutofit fontScale="90000"/>
          </a:bodyPr>
          <a:lstStyle/>
          <a:p>
            <a:pPr algn="l"/>
            <a:r>
              <a:rPr lang="pl-PL" sz="4400" b="1" dirty="0">
                <a:ea typeface="+mj-lt"/>
                <a:cs typeface="+mj-lt"/>
              </a:rPr>
              <a:t>Ochrona trwałości stosunku pracy działaczy związkowych</a:t>
            </a:r>
            <a:br>
              <a:rPr lang="pl-PL" sz="4400" b="1" dirty="0">
                <a:ea typeface="+mj-lt"/>
                <a:cs typeface="+mj-lt"/>
              </a:rPr>
            </a:b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0" y="4571999"/>
            <a:ext cx="4572000" cy="1524000"/>
          </a:xfrm>
        </p:spPr>
        <p:txBody>
          <a:bodyPr>
            <a:normAutofit/>
          </a:bodyPr>
          <a:lstStyle/>
          <a:p>
            <a:pPr algn="l"/>
            <a:endParaRPr lang="pl-PL"/>
          </a:p>
        </p:txBody>
      </p:sp>
      <p:pic>
        <p:nvPicPr>
          <p:cNvPr id="4" name="Picture 3" descr="papierowe plany wyścigowe dla wyścigów i jednego czerwonego samolotu przed innymi">
            <a:extLst>
              <a:ext uri="{FF2B5EF4-FFF2-40B4-BE49-F238E27FC236}">
                <a16:creationId xmlns:a16="http://schemas.microsoft.com/office/drawing/2014/main" id="{46632238-59B8-44D8-AFED-A020DF2098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003" r="2" b="2"/>
          <a:stretch/>
        </p:blipFill>
        <p:spPr>
          <a:xfrm>
            <a:off x="-8" y="762006"/>
            <a:ext cx="5948805" cy="6095979"/>
          </a:xfrm>
          <a:custGeom>
            <a:avLst/>
            <a:gdLst/>
            <a:ahLst/>
            <a:cxnLst/>
            <a:rect l="l" t="t" r="r" b="b"/>
            <a:pathLst>
              <a:path w="5948805" h="6095979">
                <a:moveTo>
                  <a:pt x="1573832" y="765"/>
                </a:moveTo>
                <a:cubicBezTo>
                  <a:pt x="1940190" y="-10734"/>
                  <a:pt x="2329345" y="109280"/>
                  <a:pt x="2734663" y="238687"/>
                </a:cubicBezTo>
                <a:cubicBezTo>
                  <a:pt x="4118244" y="680647"/>
                  <a:pt x="5296697" y="1302752"/>
                  <a:pt x="5668316" y="3639516"/>
                </a:cubicBezTo>
                <a:cubicBezTo>
                  <a:pt x="5788298" y="4393559"/>
                  <a:pt x="5890546" y="5142244"/>
                  <a:pt x="5937022" y="5865869"/>
                </a:cubicBezTo>
                <a:lnTo>
                  <a:pt x="5948805" y="6095979"/>
                </a:lnTo>
                <a:lnTo>
                  <a:pt x="0" y="6095979"/>
                </a:lnTo>
                <a:lnTo>
                  <a:pt x="0" y="1621672"/>
                </a:lnTo>
                <a:lnTo>
                  <a:pt x="36310" y="1518814"/>
                </a:lnTo>
                <a:cubicBezTo>
                  <a:pt x="109805" y="1321982"/>
                  <a:pt x="192755" y="1133640"/>
                  <a:pt x="287891" y="956872"/>
                </a:cubicBezTo>
                <a:cubicBezTo>
                  <a:pt x="669453" y="247734"/>
                  <a:pt x="1102800" y="15549"/>
                  <a:pt x="1573832" y="765"/>
                </a:cubicBez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47DB6CD-8E9E-4643-B3B6-01BD80429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23838" y="538152"/>
            <a:ext cx="6095989" cy="654368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D613BC-7454-4BC5-9E2C-718D02AAC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członków komitetu założycielskiego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6743AE-9457-4BC5-8B1F-CF1296459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Ochrona  przysługuje, przez okres 6 miesięcy od dnia utworzenia komitetu założycielskiego zakładowej organizacji związkowej, nie więcej niż trzem osobom wykonującym pracę zarobkową wskazanym uchwałą komitetu założycielskiego.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4682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5BCEB3-7AA5-4F49-892B-EF708EB67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Informacja pracodawcy 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E88033-9A45-45A2-9E05-616610C87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Pracodawca powiadamia na piśmie zarząd zakładowej organizacji związkowej o liczbie osób stanowiących kadrę kierowniczą. Powiadomienie następuje w terminie 7 dni od dnia otrzymania pisemnego wniosku zarządu zakładowej organizacji związkowej.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6240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657BF5-C49A-4E12-A287-CD29E37A0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Informacja zarządu o osobach chronionych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624E0E-F1F7-47EE-9B31-B432E481E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Zarząd zakładowej organizacji związkowej lub komitet założycielski zakładowej organizacji związkowej wskazują pracodawcy na piśmie osoby, których stosunek prawny podlega ochronie, , poprzez podanie imienia i nazwiska tych osób, a także czasu trwania ochrony. Zmiany we wskazaniu są dokonywane przez zarząd lub komitet założycielski zakładowej organizacji związkowej na piśmie w terminie 7 dni od dnia zaistnienia zmiany.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582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906B17-BEAF-48A6-A03F-D41E50DD4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Wybrane problemy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2C7455-89D5-4C9D-A441-68141F978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1. Ile osób jest chronionych?</a:t>
            </a:r>
          </a:p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2. Od czego zależy liczba osób chronionych?</a:t>
            </a:r>
          </a:p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3. Jak zgłosić osoby chronione?</a:t>
            </a:r>
          </a:p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4. Jak zoptymalizować liczbę osób chronionych?</a:t>
            </a:r>
          </a:p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5. Co się dzieje w przypadku zmian liczebności związku w kontekście liczby osób chronionych?</a:t>
            </a:r>
          </a:p>
          <a:p>
            <a:pPr marL="0" indent="0">
              <a:buNone/>
            </a:pP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6. Uchylenie szczególnej ochrony? (art.8 </a:t>
            </a:r>
            <a:r>
              <a:rPr lang="pl-PL" dirty="0" err="1">
                <a:solidFill>
                  <a:srgbClr val="FFFFFF">
                    <a:alpha val="70000"/>
                  </a:srgbClr>
                </a:solidFill>
              </a:rPr>
              <a:t>Kp</a:t>
            </a:r>
            <a:r>
              <a:rPr lang="pl-PL" dirty="0">
                <a:solidFill>
                  <a:srgbClr val="FFFFFF">
                    <a:alpha val="70000"/>
                  </a:srgbClr>
                </a:solidFill>
              </a:rPr>
              <a:t>.)</a:t>
            </a:r>
          </a:p>
          <a:p>
            <a:pPr marL="0" indent="0">
              <a:buNone/>
            </a:pP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05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869941-4464-4652-A463-74862C2EF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Istota szczególnej ochrony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BD5A00-10D2-4EF1-A575-1CBDE843F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>
                <a:ea typeface="+mn-lt"/>
                <a:cs typeface="+mn-lt"/>
              </a:rPr>
              <a:t>Art.  32.  [Ochrona trwałości stosunku pracy działaczy związkowych]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1. Pracodawca bez zgody zarządu zakładowej organizacji związkowej nie może: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1) wypowiedzieć ani rozwiązać stosunku prawnego ze wskazanym uchwałą zarządu jego członkiem lub z inną osobą wykonującą pracę zarobkową będącą członkiem danej zakładowej organizacji związkowej, upoważnioną do reprezentowania tej organizacji wobec pracodawcy albo organu lub osoby dokonującej za pracodawcę czynności w sprawach z zakresu prawa pracy,</a:t>
            </a:r>
            <a:endParaRPr lang="pl-PL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2) zmienić jednostronnie warunków pracy lub wynagrodzenia na niekorzyść osoby wykonującej pracę zarobkową, o której mowa w pkt 1</a:t>
            </a:r>
            <a:endParaRPr lang="pl-PL">
              <a:solidFill>
                <a:srgbClr val="FFFFFF">
                  <a:alpha val="70000"/>
                </a:srgbClr>
              </a:solidFill>
            </a:endParaRPr>
          </a:p>
          <a:p>
            <a:pPr marL="0" indent="0" algn="just">
              <a:buNone/>
            </a:pPr>
            <a:r>
              <a:rPr lang="pl-PL" dirty="0">
                <a:ea typeface="+mn-lt"/>
                <a:cs typeface="+mn-lt"/>
              </a:rPr>
              <a:t>- z wyjątkiem przypadku ogłoszenia upadłości lub likwidacji pracodawcy, a także jeżeli dopuszczają to </a:t>
            </a:r>
            <a:r>
              <a:rPr lang="pl-PL" dirty="0">
                <a:ea typeface="+mn-lt"/>
                <a:cs typeface="+mn-lt"/>
                <a:hlinkClick r:id="rId2"/>
              </a:rPr>
              <a:t>przepisy</a:t>
            </a:r>
            <a:r>
              <a:rPr lang="pl-PL" dirty="0">
                <a:ea typeface="+mn-lt"/>
                <a:cs typeface="+mn-lt"/>
              </a:rPr>
              <a:t> odrębne.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112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3907FB-DC69-40CF-B081-46C653FDC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 na wyrażenie zgody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910D50-EA94-41B1-BAF7-DEE994FCF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Termin na wyrażenie zgody lub odmowę wyrażenia zgody przez zarząd zakładowej organizacji związkowej wynosi: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1) 14 dni roboczych liczonych od dnia złożenia przez pracodawcę pisemnego zawiadomienia o zamiarze wypowiedzenia lub jednostronnej zmiany stosunku prawnego, o których mowa w ust. 1 pkt 1 albo 2, z podaniem przyczyny uzasadniającej wypowiedzenie lub jednostronną zmianę stosunku prawnego;</a:t>
            </a:r>
            <a:endParaRPr lang="pl-PL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2) 7 dni roboczych liczonych od dnia złożenia przez pracodawcę pisemnego zawiadomienia o zamiarze rozwiązania stosunku prawnego, o którym mowa w ust. 1 pkt 1, z podaniem przyczyny uzasadniającej rozwiązanie stosunku prawnego.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Bezskuteczny upływ terminów, o których mowa w ust. 1</a:t>
            </a:r>
            <a:r>
              <a:rPr lang="pl-PL" baseline="30000" dirty="0">
                <a:ea typeface="+mn-lt"/>
                <a:cs typeface="+mn-lt"/>
              </a:rPr>
              <a:t>1</a:t>
            </a:r>
            <a:r>
              <a:rPr lang="pl-PL" dirty="0">
                <a:ea typeface="+mn-lt"/>
                <a:cs typeface="+mn-lt"/>
              </a:rPr>
              <a:t>, jest równoznaczny z wyrażeniem zgody przez zarząd zakładowej organizacji związkowej.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070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2EF027-EFD1-4879-9FA7-1D096C1C5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osoby niebędącej pracownikiem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B03713-E0FC-4B26-B215-7806A789A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W przypadku naruszenia przez pracodawcę warunków, o których mowa w ust. 1, innej niż pracownik osobie wykonującej pracę zarobkową przysługuje, niezależnie od wielkości poniesionej szkody, rekompensata w wysokości równej 6-miesięcznemu wynagrodzeniu przysługującemu tej osobie w ostatnim okresie zatrudnienia, a jeżeli wynagrodzenie tej osoby nie jest wypłacane w okresach miesięcznych - w wysokości równej 6-krotności przeciętnego wynagrodzenia miesięcznego w gospodarce narodowej w roku poprzednim, ogłaszanego przez Prezesa Głównego Urzędu Statystycznego w Dzienniku Urzędowym Rzeczypospolitej Polskiej "Monitor Polski", na podstawie </a:t>
            </a:r>
            <a:r>
              <a:rPr lang="pl-PL" dirty="0">
                <a:ea typeface="+mn-lt"/>
                <a:cs typeface="+mn-lt"/>
                <a:hlinkClick r:id="rId2"/>
              </a:rPr>
              <a:t>art. 5 ust. 7</a:t>
            </a:r>
            <a:r>
              <a:rPr lang="pl-PL" dirty="0">
                <a:ea typeface="+mn-lt"/>
                <a:cs typeface="+mn-lt"/>
              </a:rPr>
              <a:t> ustawy z dnia 4 marca 1994 r. o zakładowym funduszu świadczeń socjalnych (Dz. U. z 2018 r. poz. 1316, 1608, 1699 i 2435). Osoba ta może dochodzić odszkodowania lub zadośćuczynienia przenoszącego wysokość rekompensaty.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Przy ustalaniu wysokości wynagrodzenia,  bierze się pod uwagę przeciętne miesięczne wynagrodzenie z okresu 6 miesięcy poprzedzających dzień rozwiązania, wypowiedzenia lub jednostronnej zmiany stosunku prawnego, a jeżeli inna niż pracownik osoba wykonująca pracę zarobkową świadczyła pracę przez okres krótszy niż 6 miesięcy - przeciętne miesięczne wynagrodzenie z całego okresu jej zatrudnienia.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20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7249C7-810A-4026-A513-470799583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Czas trwania ochrony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BA4506-E1B1-48AB-B8A3-B1A11E886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Ochrona przysługuje przez okres określony uchwałą zarządu, a po jego upływie - dodatkowo przez czas odpowiadający połowie okresu określonego uchwałą, nie dłużej jednak niż rok po jego upływie.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5218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FE9920-58F6-4BAE-9D90-CCADDC5B7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Wybór osób chronionych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B72D1A-6016-44E5-8D8D-7D30214B6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Zarząd zakładowej organizacji związkowej, reprezentatywnej w rozumieniu art. 25</a:t>
            </a:r>
            <a:r>
              <a:rPr lang="pl-PL" baseline="30000" dirty="0">
                <a:ea typeface="+mn-lt"/>
                <a:cs typeface="+mn-lt"/>
              </a:rPr>
              <a:t>3 </a:t>
            </a:r>
            <a:r>
              <a:rPr lang="pl-PL" dirty="0">
                <a:ea typeface="+mn-lt"/>
                <a:cs typeface="+mn-lt"/>
              </a:rPr>
              <a:t>ust. 1 lub 2, wskazuje pracodawcy osoby podlegające ochronie, w liczbie nie większej niż liczba osób stanowiących kadrę kierowniczą u pracodawcy albo w liczbie ustalonej według poniższych zasad.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73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44A0DD-781D-42CD-ACF2-0A1B45024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Liczba osób chronionych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EE47B6-9143-4784-BFC0-1481E2F03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Zarząd zakładowej organizacji związkowej, reprezentatywnej w rozumieniu art. 25</a:t>
            </a:r>
            <a:r>
              <a:rPr lang="pl-PL" baseline="30000" dirty="0">
                <a:ea typeface="+mn-lt"/>
                <a:cs typeface="+mn-lt"/>
              </a:rPr>
              <a:t>3 </a:t>
            </a:r>
            <a:r>
              <a:rPr lang="pl-PL" dirty="0">
                <a:ea typeface="+mn-lt"/>
                <a:cs typeface="+mn-lt"/>
              </a:rPr>
              <a:t>ust. 1 lub 2, zrzeszającej do 20 członków zatrudnionych przez pracodawcę ma prawo wskazać pracodawcy 2 osoby wykonujące pracę zarobkową podlegające ochronie przewidzianej w ust. 1, a jeżeli organizacja zrzesza więcej niż 20 członków zatrudnionych przez pracodawcę ma prawo wskazać, jako podlegające tej ochronie, 2 osoby wykonujące pracę zarobkową oraz dodatkowo: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1) po jednej osobie wykonującej pracę zarobkową na każde rozpoczęte 10 członków tej organizacji zatrudnionych przez pracodawcę, w przedziale od 21 do 50 tych członków;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2) po jednej osobie wykonującej pracę zarobkową na każde rozpoczęte 20 członków tej organizacji zatrudnionych przez pracodawcę, w przedziale od 51 do 150 tych członków;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3)po jednej osobie wykonującej pracę zarobkową na każde rozpoczęte 30 członków tej organizacji zatrudnionych przez pracodawcę, w przedziale od 151 do 300 tych członków;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4) po jednej osobie wykonującej pracę zarobkową na każde rozpoczęte 40 członków tej organizacji zatrudnionych przez pracodawcę, w przedziale od 301 do 500 tych członków;</a:t>
            </a:r>
            <a:endParaRPr lang="pl-PL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5) po jednej osobie wykonującej pracę zarobkową na każde rozpoczęte 50 członków tej organizacji zatrudnionych przez pracodawcę, w przedziale powyżej 500 tych członków.</a:t>
            </a:r>
            <a:endParaRPr lang="pl-PL">
              <a:solidFill>
                <a:srgbClr val="FFFFFF">
                  <a:alpha val="70000"/>
                </a:srgbClr>
              </a:solidFill>
            </a:endParaRPr>
          </a:p>
          <a:p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681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B512E7-4CA7-4F9A-A3A4-D79481166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Alternatywny klucz ustalenia ilości osób chronionych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98FD93-5931-487F-9CE9-2D3C631BC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Osobami stanowiącymi kadrę kierowniczą,  są kierujący jednoosobowo zakładem pracy i ich zastępcy albo osoby wchodzące w skład kolegialnego organu zarządzającego zakładem pracy, a także inne osoby wyznaczone do dokonywania za pracodawcę czynności w sprawach z zakresu prawa pracy.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147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E6778A-9B44-4A67-9C65-0A0D5D596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Ilość osób chronionych w innej organizacji związkowej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2EFF79-A86A-439F-80A2-C1960D08D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Ochrona w zakładowej organizacji związkowej innej niż reprezentatywna, przysługuje jednej osobie wykonującej pracę zarobkową wskazanej uchwałą zarządu tej organizacji.</a:t>
            </a:r>
            <a:endParaRPr lang="pl-PL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916322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LightSeedLeftStep">
      <a:dk1>
        <a:srgbClr val="000000"/>
      </a:dk1>
      <a:lt1>
        <a:srgbClr val="FFFFFF"/>
      </a:lt1>
      <a:dk2>
        <a:srgbClr val="223A3C"/>
      </a:dk2>
      <a:lt2>
        <a:srgbClr val="E8E3E2"/>
      </a:lt2>
      <a:accent1>
        <a:srgbClr val="82A8AC"/>
      </a:accent1>
      <a:accent2>
        <a:srgbClr val="74AA99"/>
      </a:accent2>
      <a:accent3>
        <a:srgbClr val="82AB8C"/>
      </a:accent3>
      <a:accent4>
        <a:srgbClr val="7EAB75"/>
      </a:accent4>
      <a:accent5>
        <a:srgbClr val="96A77E"/>
      </a:accent5>
      <a:accent6>
        <a:srgbClr val="A4A470"/>
      </a:accent6>
      <a:hlink>
        <a:srgbClr val="AE6F69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PebbleVTI</vt:lpstr>
      <vt:lpstr>Ochrona trwałości stosunku pracy działaczy związkowych </vt:lpstr>
      <vt:lpstr>Istota szczególnej ochrony</vt:lpstr>
      <vt:lpstr>Termin na wyrażenie zgody</vt:lpstr>
      <vt:lpstr>Szczególna ochrona osoby niebędącej pracownikiem</vt:lpstr>
      <vt:lpstr>Czas trwania ochrony</vt:lpstr>
      <vt:lpstr>Wybór osób chronionych</vt:lpstr>
      <vt:lpstr>Liczba osób chronionych</vt:lpstr>
      <vt:lpstr>Alternatywny klucz ustalenia ilości osób chronionych</vt:lpstr>
      <vt:lpstr>Ilość osób chronionych w innej organizacji związkowej</vt:lpstr>
      <vt:lpstr>Ochrona członków komitetu założycielskiego</vt:lpstr>
      <vt:lpstr>Informacja pracodawcy </vt:lpstr>
      <vt:lpstr>Informacja zarządu o osobach chronionych</vt:lpstr>
      <vt:lpstr>Wybrane problemy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122</cp:revision>
  <dcterms:created xsi:type="dcterms:W3CDTF">2022-01-10T16:15:13Z</dcterms:created>
  <dcterms:modified xsi:type="dcterms:W3CDTF">2022-01-10T20:58:07Z</dcterms:modified>
</cp:coreProperties>
</file>